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Lst>
  <p:sldSz cy="6858000" cx="12192000"/>
  <p:notesSz cx="6858000" cy="9144000"/>
  <p:embeddedFontLst>
    <p:embeddedFont>
      <p:font typeface="Arial Black"/>
      <p:regular r:id="rId35"/>
    </p:embeddedFont>
    <p:embeddedFont>
      <p:font typeface="Century Gothic"/>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0" roundtripDataSignature="AMtx7mjHZihgfogujIAuQNMlUEV9cFQbv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ArialBlack-regular.fntdata"/><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CenturyGothic-bold.fntdata"/><Relationship Id="rId14" Type="http://schemas.openxmlformats.org/officeDocument/2006/relationships/slide" Target="slides/slide10.xml"/><Relationship Id="rId36" Type="http://schemas.openxmlformats.org/officeDocument/2006/relationships/font" Target="fonts/CenturyGothic-regular.fntdata"/><Relationship Id="rId17" Type="http://schemas.openxmlformats.org/officeDocument/2006/relationships/slide" Target="slides/slide13.xml"/><Relationship Id="rId39" Type="http://schemas.openxmlformats.org/officeDocument/2006/relationships/font" Target="fonts/CenturyGothic-boldItalic.fntdata"/><Relationship Id="rId16" Type="http://schemas.openxmlformats.org/officeDocument/2006/relationships/slide" Target="slides/slide12.xml"/><Relationship Id="rId38" Type="http://schemas.openxmlformats.org/officeDocument/2006/relationships/font" Target="fonts/CenturyGothic-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8" name="Shape 38"/>
        <p:cNvGrpSpPr/>
        <p:nvPr/>
      </p:nvGrpSpPr>
      <p:grpSpPr>
        <a:xfrm>
          <a:off x="0" y="0"/>
          <a:ext cx="0" cy="0"/>
          <a:chOff x="0" y="0"/>
          <a:chExt cx="0" cy="0"/>
        </a:xfrm>
      </p:grpSpPr>
      <p:sp>
        <p:nvSpPr>
          <p:cNvPr id="39" name="Google Shape;39;p32"/>
          <p:cNvSpPr txBox="1"/>
          <p:nvPr>
            <p:ph type="ctrTitle"/>
          </p:nvPr>
        </p:nvSpPr>
        <p:spPr>
          <a:xfrm>
            <a:off x="2589213" y="2514600"/>
            <a:ext cx="8915399" cy="2262781"/>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FEFEFE"/>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32"/>
          <p:cNvSpPr txBox="1"/>
          <p:nvPr>
            <p:ph idx="1" type="subTitle"/>
          </p:nvPr>
        </p:nvSpPr>
        <p:spPr>
          <a:xfrm>
            <a:off x="2589213" y="4777379"/>
            <a:ext cx="8915399" cy="1126283"/>
          </a:xfrm>
          <a:prstGeom prst="rect">
            <a:avLst/>
          </a:prstGeom>
          <a:noFill/>
          <a:ln>
            <a:noFill/>
          </a:ln>
        </p:spPr>
        <p:txBody>
          <a:bodyPr anchorCtr="0" anchor="t" bIns="45700" lIns="91425" spcFirstLastPara="1" rIns="91425" wrap="square" tIns="45700">
            <a:normAutofit/>
          </a:bodyPr>
          <a:lstStyle>
            <a:lvl1pPr lvl="0" algn="l">
              <a:spcBef>
                <a:spcPts val="1000"/>
              </a:spcBef>
              <a:spcAft>
                <a:spcPts val="0"/>
              </a:spcAft>
              <a:buSzPts val="1800"/>
              <a:buNone/>
              <a:defRPr>
                <a:solidFill>
                  <a:srgbClr val="FEFEFE"/>
                </a:solidFill>
              </a:defRPr>
            </a:lvl1pPr>
            <a:lvl2pPr lvl="1" algn="ctr">
              <a:spcBef>
                <a:spcPts val="1000"/>
              </a:spcBef>
              <a:spcAft>
                <a:spcPts val="0"/>
              </a:spcAft>
              <a:buSzPts val="1600"/>
              <a:buNone/>
              <a:defRPr>
                <a:solidFill>
                  <a:schemeClr val="lt1"/>
                </a:solidFill>
              </a:defRPr>
            </a:lvl2pPr>
            <a:lvl3pPr lvl="2" algn="ctr">
              <a:spcBef>
                <a:spcPts val="1000"/>
              </a:spcBef>
              <a:spcAft>
                <a:spcPts val="0"/>
              </a:spcAft>
              <a:buSzPts val="1400"/>
              <a:buNone/>
              <a:defRPr>
                <a:solidFill>
                  <a:schemeClr val="lt1"/>
                </a:solidFill>
              </a:defRPr>
            </a:lvl3pPr>
            <a:lvl4pPr lvl="3" algn="ctr">
              <a:spcBef>
                <a:spcPts val="1000"/>
              </a:spcBef>
              <a:spcAft>
                <a:spcPts val="0"/>
              </a:spcAft>
              <a:buSzPts val="1200"/>
              <a:buNone/>
              <a:defRPr>
                <a:solidFill>
                  <a:schemeClr val="lt1"/>
                </a:solidFill>
              </a:defRPr>
            </a:lvl4pPr>
            <a:lvl5pPr lvl="4" algn="ctr">
              <a:spcBef>
                <a:spcPts val="1000"/>
              </a:spcBef>
              <a:spcAft>
                <a:spcPts val="0"/>
              </a:spcAft>
              <a:buSzPts val="1200"/>
              <a:buNone/>
              <a:defRPr>
                <a:solidFill>
                  <a:schemeClr val="lt1"/>
                </a:solidFill>
              </a:defRPr>
            </a:lvl5pPr>
            <a:lvl6pPr lvl="5" algn="ctr">
              <a:spcBef>
                <a:spcPts val="1000"/>
              </a:spcBef>
              <a:spcAft>
                <a:spcPts val="0"/>
              </a:spcAft>
              <a:buSzPts val="1200"/>
              <a:buNone/>
              <a:defRPr>
                <a:solidFill>
                  <a:schemeClr val="lt1"/>
                </a:solidFill>
              </a:defRPr>
            </a:lvl6pPr>
            <a:lvl7pPr lvl="6" algn="ctr">
              <a:spcBef>
                <a:spcPts val="1000"/>
              </a:spcBef>
              <a:spcAft>
                <a:spcPts val="0"/>
              </a:spcAft>
              <a:buSzPts val="1200"/>
              <a:buNone/>
              <a:defRPr>
                <a:solidFill>
                  <a:schemeClr val="lt1"/>
                </a:solidFill>
              </a:defRPr>
            </a:lvl7pPr>
            <a:lvl8pPr lvl="7" algn="ctr">
              <a:spcBef>
                <a:spcPts val="1000"/>
              </a:spcBef>
              <a:spcAft>
                <a:spcPts val="0"/>
              </a:spcAft>
              <a:buSzPts val="1200"/>
              <a:buNone/>
              <a:defRPr>
                <a:solidFill>
                  <a:schemeClr val="lt1"/>
                </a:solidFill>
              </a:defRPr>
            </a:lvl8pPr>
            <a:lvl9pPr lvl="8" algn="ctr">
              <a:spcBef>
                <a:spcPts val="1000"/>
              </a:spcBef>
              <a:spcAft>
                <a:spcPts val="0"/>
              </a:spcAft>
              <a:buSzPts val="1200"/>
              <a:buNone/>
              <a:defRPr>
                <a:solidFill>
                  <a:schemeClr val="lt1"/>
                </a:solidFill>
              </a:defRPr>
            </a:lvl9pPr>
          </a:lstStyle>
          <a:p/>
        </p:txBody>
      </p:sp>
      <p:sp>
        <p:nvSpPr>
          <p:cNvPr id="41" name="Google Shape;41;p32"/>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32"/>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2"/>
          <p:cNvSpPr/>
          <p:nvPr/>
        </p:nvSpPr>
        <p:spPr>
          <a:xfrm>
            <a:off x="0" y="4323810"/>
            <a:ext cx="1744652" cy="778589"/>
          </a:xfrm>
          <a:custGeom>
            <a:rect b="b" l="l" r="r" t="t"/>
            <a:pathLst>
              <a:path extrusionOk="0" h="166" w="372">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2"/>
          <p:cNvSpPr txBox="1"/>
          <p:nvPr>
            <p:ph idx="12" type="sldNum"/>
          </p:nvPr>
        </p:nvSpPr>
        <p:spPr>
          <a:xfrm>
            <a:off x="531812" y="4529540"/>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04" name="Shape 104"/>
        <p:cNvGrpSpPr/>
        <p:nvPr/>
      </p:nvGrpSpPr>
      <p:grpSpPr>
        <a:xfrm>
          <a:off x="0" y="0"/>
          <a:ext cx="0" cy="0"/>
          <a:chOff x="0" y="0"/>
          <a:chExt cx="0" cy="0"/>
        </a:xfrm>
      </p:grpSpPr>
      <p:sp>
        <p:nvSpPr>
          <p:cNvPr id="105" name="Google Shape;105;p41"/>
          <p:cNvSpPr txBox="1"/>
          <p:nvPr>
            <p:ph type="title"/>
          </p:nvPr>
        </p:nvSpPr>
        <p:spPr>
          <a:xfrm>
            <a:off x="2589212" y="609600"/>
            <a:ext cx="8915399" cy="311704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FEFEFE"/>
              </a:buClr>
              <a:buSzPts val="4800"/>
              <a:buFont typeface="Century Gothic"/>
              <a:buNone/>
              <a:defRPr b="0" sz="4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41"/>
          <p:cNvSpPr txBox="1"/>
          <p:nvPr>
            <p:ph idx="1" type="body"/>
          </p:nvPr>
        </p:nvSpPr>
        <p:spPr>
          <a:xfrm>
            <a:off x="2589212" y="4354046"/>
            <a:ext cx="8915399" cy="1555864"/>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800"/>
              <a:buNone/>
              <a:defRPr sz="1800">
                <a:solidFill>
                  <a:srgbClr val="FEFEFE"/>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0"/>
              </a:spcAft>
              <a:buSzPts val="1400"/>
              <a:buNone/>
              <a:defRPr sz="1400">
                <a:solidFill>
                  <a:schemeClr val="lt1"/>
                </a:solidFill>
              </a:defRPr>
            </a:lvl9pPr>
          </a:lstStyle>
          <a:p/>
        </p:txBody>
      </p:sp>
      <p:sp>
        <p:nvSpPr>
          <p:cNvPr id="107" name="Google Shape;107;p41"/>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41"/>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41"/>
          <p:cNvSpPr/>
          <p:nvPr/>
        </p:nvSpPr>
        <p:spPr>
          <a:xfrm flipH="1" rot="10800000">
            <a:off x="-4189" y="31781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41"/>
          <p:cNvSpPr txBox="1"/>
          <p:nvPr>
            <p:ph idx="12" type="sldNum"/>
          </p:nvPr>
        </p:nvSpPr>
        <p:spPr>
          <a:xfrm>
            <a:off x="531812" y="3244139"/>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11" name="Shape 111"/>
        <p:cNvGrpSpPr/>
        <p:nvPr/>
      </p:nvGrpSpPr>
      <p:grpSpPr>
        <a:xfrm>
          <a:off x="0" y="0"/>
          <a:ext cx="0" cy="0"/>
          <a:chOff x="0" y="0"/>
          <a:chExt cx="0" cy="0"/>
        </a:xfrm>
      </p:grpSpPr>
      <p:sp>
        <p:nvSpPr>
          <p:cNvPr id="112" name="Google Shape;112;p42"/>
          <p:cNvSpPr txBox="1"/>
          <p:nvPr>
            <p:ph type="title"/>
          </p:nvPr>
        </p:nvSpPr>
        <p:spPr>
          <a:xfrm>
            <a:off x="2849949" y="609600"/>
            <a:ext cx="8393926" cy="2895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FEFEFE"/>
              </a:buClr>
              <a:buSzPts val="4800"/>
              <a:buFont typeface="Century Gothic"/>
              <a:buNone/>
              <a:defRPr b="0" sz="4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42"/>
          <p:cNvSpPr txBox="1"/>
          <p:nvPr>
            <p:ph idx="1" type="body"/>
          </p:nvPr>
        </p:nvSpPr>
        <p:spPr>
          <a:xfrm>
            <a:off x="3275012" y="3505200"/>
            <a:ext cx="7536554" cy="381000"/>
          </a:xfrm>
          <a:prstGeom prst="rect">
            <a:avLst/>
          </a:prstGeom>
          <a:noFill/>
          <a:ln>
            <a:noFill/>
          </a:ln>
        </p:spPr>
        <p:txBody>
          <a:bodyPr anchorCtr="0" anchor="ctr" bIns="45700" lIns="91425" spcFirstLastPara="1" rIns="91425" wrap="square" tIns="45700">
            <a:noAutofit/>
          </a:bodyPr>
          <a:lstStyle>
            <a:lvl1pPr indent="-228600" lvl="0" marL="457200" algn="l">
              <a:spcBef>
                <a:spcPts val="1000"/>
              </a:spcBef>
              <a:spcAft>
                <a:spcPts val="0"/>
              </a:spcAft>
              <a:buSzPts val="1600"/>
              <a:buFont typeface="Century Gothic"/>
              <a:buNone/>
              <a:defRPr sz="1600">
                <a:solidFill>
                  <a:srgbClr val="FEFEFE"/>
                </a:solidFill>
              </a:defRPr>
            </a:lvl1pPr>
            <a:lvl2pPr indent="-228600" lvl="1" marL="914400" algn="l">
              <a:spcBef>
                <a:spcPts val="1000"/>
              </a:spcBef>
              <a:spcAft>
                <a:spcPts val="0"/>
              </a:spcAft>
              <a:buSzPts val="1600"/>
              <a:buFont typeface="Century Gothic"/>
              <a:buNone/>
              <a:defRPr/>
            </a:lvl2pPr>
            <a:lvl3pPr indent="-228600" lvl="2" marL="1371600" algn="l">
              <a:spcBef>
                <a:spcPts val="1000"/>
              </a:spcBef>
              <a:spcAft>
                <a:spcPts val="0"/>
              </a:spcAft>
              <a:buSzPts val="1400"/>
              <a:buFont typeface="Century Gothic"/>
              <a:buNone/>
              <a:defRPr/>
            </a:lvl3pPr>
            <a:lvl4pPr indent="-228600" lvl="3" marL="1828800" algn="l">
              <a:spcBef>
                <a:spcPts val="1000"/>
              </a:spcBef>
              <a:spcAft>
                <a:spcPts val="0"/>
              </a:spcAft>
              <a:buSzPts val="1200"/>
              <a:buFont typeface="Century Gothic"/>
              <a:buNone/>
              <a:defRPr/>
            </a:lvl4pPr>
            <a:lvl5pPr indent="-228600" lvl="4" marL="2286000" algn="l">
              <a:spcBef>
                <a:spcPts val="1000"/>
              </a:spcBef>
              <a:spcAft>
                <a:spcPts val="0"/>
              </a:spcAft>
              <a:buSzPts val="1200"/>
              <a:buFont typeface="Century Gothic"/>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14" name="Google Shape;114;p42"/>
          <p:cNvSpPr txBox="1"/>
          <p:nvPr>
            <p:ph idx="2" type="body"/>
          </p:nvPr>
        </p:nvSpPr>
        <p:spPr>
          <a:xfrm>
            <a:off x="2589212" y="4354046"/>
            <a:ext cx="8915399" cy="1555864"/>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800"/>
              <a:buNone/>
              <a:defRPr sz="1800">
                <a:solidFill>
                  <a:srgbClr val="FEFEFE"/>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0"/>
              </a:spcAft>
              <a:buSzPts val="1400"/>
              <a:buNone/>
              <a:defRPr sz="1400">
                <a:solidFill>
                  <a:schemeClr val="lt1"/>
                </a:solidFill>
              </a:defRPr>
            </a:lvl9pPr>
          </a:lstStyle>
          <a:p/>
        </p:txBody>
      </p:sp>
      <p:sp>
        <p:nvSpPr>
          <p:cNvPr id="115" name="Google Shape;115;p42"/>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42"/>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42"/>
          <p:cNvSpPr/>
          <p:nvPr/>
        </p:nvSpPr>
        <p:spPr>
          <a:xfrm flipH="1" rot="10800000">
            <a:off x="-4189" y="31781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2"/>
          <p:cNvSpPr txBox="1"/>
          <p:nvPr>
            <p:ph idx="12" type="sldNum"/>
          </p:nvPr>
        </p:nvSpPr>
        <p:spPr>
          <a:xfrm>
            <a:off x="531812" y="3244139"/>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19" name="Google Shape;119;p42"/>
          <p:cNvSpPr txBox="1"/>
          <p:nvPr/>
        </p:nvSpPr>
        <p:spPr>
          <a:xfrm>
            <a:off x="2467652" y="648005"/>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chemeClr val="accent1"/>
                </a:solidFill>
                <a:latin typeface="Arial"/>
                <a:ea typeface="Arial"/>
                <a:cs typeface="Arial"/>
                <a:sym typeface="Arial"/>
              </a:rPr>
              <a:t>“</a:t>
            </a:r>
            <a:endParaRPr/>
          </a:p>
        </p:txBody>
      </p:sp>
      <p:sp>
        <p:nvSpPr>
          <p:cNvPr id="120" name="Google Shape;120;p42"/>
          <p:cNvSpPr txBox="1"/>
          <p:nvPr/>
        </p:nvSpPr>
        <p:spPr>
          <a:xfrm>
            <a:off x="11114852" y="290530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chemeClr val="accent1"/>
                </a:solidFill>
                <a:latin typeface="Arial"/>
                <a:ea typeface="Arial"/>
                <a:cs typeface="Arial"/>
                <a:sym typeface="Arial"/>
              </a:rPr>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21" name="Shape 121"/>
        <p:cNvGrpSpPr/>
        <p:nvPr/>
      </p:nvGrpSpPr>
      <p:grpSpPr>
        <a:xfrm>
          <a:off x="0" y="0"/>
          <a:ext cx="0" cy="0"/>
          <a:chOff x="0" y="0"/>
          <a:chExt cx="0" cy="0"/>
        </a:xfrm>
      </p:grpSpPr>
      <p:sp>
        <p:nvSpPr>
          <p:cNvPr id="122" name="Google Shape;122;p43"/>
          <p:cNvSpPr txBox="1"/>
          <p:nvPr>
            <p:ph type="title"/>
          </p:nvPr>
        </p:nvSpPr>
        <p:spPr>
          <a:xfrm>
            <a:off x="2589213" y="2438400"/>
            <a:ext cx="8915400" cy="2724845"/>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FEFEFE"/>
              </a:buClr>
              <a:buSzPts val="4800"/>
              <a:buFont typeface="Century Gothic"/>
              <a:buNone/>
              <a:defRPr b="0"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43"/>
          <p:cNvSpPr txBox="1"/>
          <p:nvPr>
            <p:ph idx="1" type="body"/>
          </p:nvPr>
        </p:nvSpPr>
        <p:spPr>
          <a:xfrm>
            <a:off x="2589213" y="5181600"/>
            <a:ext cx="8915400" cy="72962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800"/>
              <a:buNone/>
              <a:defRPr>
                <a:solidFill>
                  <a:srgbClr val="FEFEFE"/>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24" name="Google Shape;124;p43"/>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43"/>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43"/>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3"/>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Name Card">
  <p:cSld name="Quote Name Card">
    <p:spTree>
      <p:nvGrpSpPr>
        <p:cNvPr id="128" name="Shape 128"/>
        <p:cNvGrpSpPr/>
        <p:nvPr/>
      </p:nvGrpSpPr>
      <p:grpSpPr>
        <a:xfrm>
          <a:off x="0" y="0"/>
          <a:ext cx="0" cy="0"/>
          <a:chOff x="0" y="0"/>
          <a:chExt cx="0" cy="0"/>
        </a:xfrm>
      </p:grpSpPr>
      <p:sp>
        <p:nvSpPr>
          <p:cNvPr id="129" name="Google Shape;129;p44"/>
          <p:cNvSpPr txBox="1"/>
          <p:nvPr>
            <p:ph type="title"/>
          </p:nvPr>
        </p:nvSpPr>
        <p:spPr>
          <a:xfrm>
            <a:off x="2849949" y="609600"/>
            <a:ext cx="8393926" cy="2895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FEFEFE"/>
              </a:buClr>
              <a:buSzPts val="4800"/>
              <a:buFont typeface="Century Gothic"/>
              <a:buNone/>
              <a:defRPr b="0" sz="4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44"/>
          <p:cNvSpPr txBox="1"/>
          <p:nvPr>
            <p:ph idx="1" type="body"/>
          </p:nvPr>
        </p:nvSpPr>
        <p:spPr>
          <a:xfrm>
            <a:off x="2589212" y="4343400"/>
            <a:ext cx="8915400" cy="838200"/>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Font typeface="Century Gothic"/>
              <a:buNone/>
              <a:defRPr sz="2400">
                <a:solidFill>
                  <a:schemeClr val="accent1"/>
                </a:solidFill>
              </a:defRPr>
            </a:lvl1pPr>
            <a:lvl2pPr indent="-228600" lvl="1" marL="914400" algn="l">
              <a:spcBef>
                <a:spcPts val="1000"/>
              </a:spcBef>
              <a:spcAft>
                <a:spcPts val="0"/>
              </a:spcAft>
              <a:buSzPts val="1600"/>
              <a:buFont typeface="Century Gothic"/>
              <a:buNone/>
              <a:defRPr/>
            </a:lvl2pPr>
            <a:lvl3pPr indent="-228600" lvl="2" marL="1371600" algn="l">
              <a:spcBef>
                <a:spcPts val="1000"/>
              </a:spcBef>
              <a:spcAft>
                <a:spcPts val="0"/>
              </a:spcAft>
              <a:buSzPts val="1400"/>
              <a:buFont typeface="Century Gothic"/>
              <a:buNone/>
              <a:defRPr/>
            </a:lvl3pPr>
            <a:lvl4pPr indent="-228600" lvl="3" marL="1828800" algn="l">
              <a:spcBef>
                <a:spcPts val="1000"/>
              </a:spcBef>
              <a:spcAft>
                <a:spcPts val="0"/>
              </a:spcAft>
              <a:buSzPts val="1200"/>
              <a:buFont typeface="Century Gothic"/>
              <a:buNone/>
              <a:defRPr/>
            </a:lvl4pPr>
            <a:lvl5pPr indent="-228600" lvl="4" marL="2286000" algn="l">
              <a:spcBef>
                <a:spcPts val="1000"/>
              </a:spcBef>
              <a:spcAft>
                <a:spcPts val="0"/>
              </a:spcAft>
              <a:buSzPts val="1200"/>
              <a:buFont typeface="Century Gothic"/>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31" name="Google Shape;131;p44"/>
          <p:cNvSpPr txBox="1"/>
          <p:nvPr>
            <p:ph idx="2" type="body"/>
          </p:nvPr>
        </p:nvSpPr>
        <p:spPr>
          <a:xfrm>
            <a:off x="2589213" y="5181600"/>
            <a:ext cx="8915400" cy="72962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800"/>
              <a:buNone/>
              <a:defRPr>
                <a:solidFill>
                  <a:srgbClr val="FEFEFE"/>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32" name="Google Shape;132;p44"/>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44"/>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44"/>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44"/>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36" name="Google Shape;136;p44"/>
          <p:cNvSpPr txBox="1"/>
          <p:nvPr/>
        </p:nvSpPr>
        <p:spPr>
          <a:xfrm>
            <a:off x="2467652" y="648005"/>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chemeClr val="accent1"/>
                </a:solidFill>
                <a:latin typeface="Arial"/>
                <a:ea typeface="Arial"/>
                <a:cs typeface="Arial"/>
                <a:sym typeface="Arial"/>
              </a:rPr>
              <a:t>“</a:t>
            </a:r>
            <a:endParaRPr/>
          </a:p>
        </p:txBody>
      </p:sp>
      <p:sp>
        <p:nvSpPr>
          <p:cNvPr id="137" name="Google Shape;137;p44"/>
          <p:cNvSpPr txBox="1"/>
          <p:nvPr/>
        </p:nvSpPr>
        <p:spPr>
          <a:xfrm>
            <a:off x="11114852" y="290530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chemeClr val="accent1"/>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or False">
  <p:cSld name="True or False">
    <p:spTree>
      <p:nvGrpSpPr>
        <p:cNvPr id="138" name="Shape 138"/>
        <p:cNvGrpSpPr/>
        <p:nvPr/>
      </p:nvGrpSpPr>
      <p:grpSpPr>
        <a:xfrm>
          <a:off x="0" y="0"/>
          <a:ext cx="0" cy="0"/>
          <a:chOff x="0" y="0"/>
          <a:chExt cx="0" cy="0"/>
        </a:xfrm>
      </p:grpSpPr>
      <p:sp>
        <p:nvSpPr>
          <p:cNvPr id="139" name="Google Shape;139;p45"/>
          <p:cNvSpPr txBox="1"/>
          <p:nvPr>
            <p:ph type="title"/>
          </p:nvPr>
        </p:nvSpPr>
        <p:spPr>
          <a:xfrm>
            <a:off x="2589212" y="627407"/>
            <a:ext cx="8915399" cy="288002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FEFEFE"/>
              </a:buClr>
              <a:buSzPts val="4800"/>
              <a:buFont typeface="Century Gothic"/>
              <a:buNone/>
              <a:defRPr b="0"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45"/>
          <p:cNvSpPr txBox="1"/>
          <p:nvPr>
            <p:ph idx="1" type="body"/>
          </p:nvPr>
        </p:nvSpPr>
        <p:spPr>
          <a:xfrm>
            <a:off x="2589212" y="4343400"/>
            <a:ext cx="8915400" cy="838200"/>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Font typeface="Century Gothic"/>
              <a:buNone/>
              <a:defRPr sz="2400">
                <a:solidFill>
                  <a:schemeClr val="accent1"/>
                </a:solidFill>
              </a:defRPr>
            </a:lvl1pPr>
            <a:lvl2pPr indent="-228600" lvl="1" marL="914400" algn="l">
              <a:spcBef>
                <a:spcPts val="1000"/>
              </a:spcBef>
              <a:spcAft>
                <a:spcPts val="0"/>
              </a:spcAft>
              <a:buSzPts val="1600"/>
              <a:buFont typeface="Century Gothic"/>
              <a:buNone/>
              <a:defRPr/>
            </a:lvl2pPr>
            <a:lvl3pPr indent="-228600" lvl="2" marL="1371600" algn="l">
              <a:spcBef>
                <a:spcPts val="1000"/>
              </a:spcBef>
              <a:spcAft>
                <a:spcPts val="0"/>
              </a:spcAft>
              <a:buSzPts val="1400"/>
              <a:buFont typeface="Century Gothic"/>
              <a:buNone/>
              <a:defRPr/>
            </a:lvl3pPr>
            <a:lvl4pPr indent="-228600" lvl="3" marL="1828800" algn="l">
              <a:spcBef>
                <a:spcPts val="1000"/>
              </a:spcBef>
              <a:spcAft>
                <a:spcPts val="0"/>
              </a:spcAft>
              <a:buSzPts val="1200"/>
              <a:buFont typeface="Century Gothic"/>
              <a:buNone/>
              <a:defRPr/>
            </a:lvl4pPr>
            <a:lvl5pPr indent="-228600" lvl="4" marL="2286000" algn="l">
              <a:spcBef>
                <a:spcPts val="1000"/>
              </a:spcBef>
              <a:spcAft>
                <a:spcPts val="0"/>
              </a:spcAft>
              <a:buSzPts val="1200"/>
              <a:buFont typeface="Century Gothic"/>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41" name="Google Shape;141;p45"/>
          <p:cNvSpPr txBox="1"/>
          <p:nvPr>
            <p:ph idx="2" type="body"/>
          </p:nvPr>
        </p:nvSpPr>
        <p:spPr>
          <a:xfrm>
            <a:off x="2589213" y="5181600"/>
            <a:ext cx="8915400" cy="72962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800"/>
              <a:buNone/>
              <a:defRPr>
                <a:solidFill>
                  <a:srgbClr val="FEFEFE"/>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42" name="Google Shape;142;p45"/>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45"/>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 name="Google Shape;144;p45"/>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45"/>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6" name="Shape 146"/>
        <p:cNvGrpSpPr/>
        <p:nvPr/>
      </p:nvGrpSpPr>
      <p:grpSpPr>
        <a:xfrm>
          <a:off x="0" y="0"/>
          <a:ext cx="0" cy="0"/>
          <a:chOff x="0" y="0"/>
          <a:chExt cx="0" cy="0"/>
        </a:xfrm>
      </p:grpSpPr>
      <p:sp>
        <p:nvSpPr>
          <p:cNvPr id="147" name="Google Shape;147;p46"/>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FEFEFE"/>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46"/>
          <p:cNvSpPr txBox="1"/>
          <p:nvPr>
            <p:ph idx="1" type="body"/>
          </p:nvPr>
        </p:nvSpPr>
        <p:spPr>
          <a:xfrm rot="5400000">
            <a:off x="5103812" y="-381000"/>
            <a:ext cx="3886200" cy="8915400"/>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49" name="Google Shape;149;p46"/>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46"/>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46"/>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46"/>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3" name="Shape 153"/>
        <p:cNvGrpSpPr/>
        <p:nvPr/>
      </p:nvGrpSpPr>
      <p:grpSpPr>
        <a:xfrm>
          <a:off x="0" y="0"/>
          <a:ext cx="0" cy="0"/>
          <a:chOff x="0" y="0"/>
          <a:chExt cx="0" cy="0"/>
        </a:xfrm>
      </p:grpSpPr>
      <p:sp>
        <p:nvSpPr>
          <p:cNvPr id="154" name="Google Shape;154;p47"/>
          <p:cNvSpPr txBox="1"/>
          <p:nvPr>
            <p:ph type="title"/>
          </p:nvPr>
        </p:nvSpPr>
        <p:spPr>
          <a:xfrm rot="5400000">
            <a:off x="7756704" y="2165513"/>
            <a:ext cx="5283817" cy="2207601"/>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rgbClr val="FEFEFE"/>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p47"/>
          <p:cNvSpPr txBox="1"/>
          <p:nvPr>
            <p:ph idx="1" type="body"/>
          </p:nvPr>
        </p:nvSpPr>
        <p:spPr>
          <a:xfrm rot="5400000">
            <a:off x="3185803" y="30814"/>
            <a:ext cx="5283817" cy="6477000"/>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56" name="Google Shape;156;p47"/>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47"/>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47"/>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47"/>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 name="Shape 45"/>
        <p:cNvGrpSpPr/>
        <p:nvPr/>
      </p:nvGrpSpPr>
      <p:grpSpPr>
        <a:xfrm>
          <a:off x="0" y="0"/>
          <a:ext cx="0" cy="0"/>
          <a:chOff x="0" y="0"/>
          <a:chExt cx="0" cy="0"/>
        </a:xfrm>
      </p:grpSpPr>
      <p:sp>
        <p:nvSpPr>
          <p:cNvPr id="46" name="Google Shape;46;p33"/>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3"/>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3"/>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33"/>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34"/>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FEFEFE"/>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4"/>
          <p:cNvSpPr txBox="1"/>
          <p:nvPr>
            <p:ph idx="1" type="body"/>
          </p:nvPr>
        </p:nvSpPr>
        <p:spPr>
          <a:xfrm>
            <a:off x="2589212" y="2133600"/>
            <a:ext cx="8915400" cy="3777622"/>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53" name="Google Shape;53;p34"/>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34"/>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34"/>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4"/>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7" name="Shape 57"/>
        <p:cNvGrpSpPr/>
        <p:nvPr/>
      </p:nvGrpSpPr>
      <p:grpSpPr>
        <a:xfrm>
          <a:off x="0" y="0"/>
          <a:ext cx="0" cy="0"/>
          <a:chOff x="0" y="0"/>
          <a:chExt cx="0" cy="0"/>
        </a:xfrm>
      </p:grpSpPr>
      <p:sp>
        <p:nvSpPr>
          <p:cNvPr id="58" name="Google Shape;58;p35"/>
          <p:cNvSpPr txBox="1"/>
          <p:nvPr>
            <p:ph type="title"/>
          </p:nvPr>
        </p:nvSpPr>
        <p:spPr>
          <a:xfrm>
            <a:off x="2589212" y="2058750"/>
            <a:ext cx="8915399" cy="14688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FEFEFE"/>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5"/>
          <p:cNvSpPr txBox="1"/>
          <p:nvPr>
            <p:ph idx="1" type="body"/>
          </p:nvPr>
        </p:nvSpPr>
        <p:spPr>
          <a:xfrm>
            <a:off x="2589212" y="3530129"/>
            <a:ext cx="8915399"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2000"/>
              <a:buNone/>
              <a:defRPr sz="2000">
                <a:solidFill>
                  <a:srgbClr val="FEFEFE"/>
                </a:solidFill>
              </a:defRPr>
            </a:lvl1pPr>
            <a:lvl2pPr indent="-228600" lvl="1" marL="914400" algn="l">
              <a:spcBef>
                <a:spcPts val="1000"/>
              </a:spcBef>
              <a:spcAft>
                <a:spcPts val="0"/>
              </a:spcAft>
              <a:buSzPts val="1800"/>
              <a:buNone/>
              <a:defRPr sz="1800">
                <a:solidFill>
                  <a:schemeClr val="lt1"/>
                </a:solidFill>
              </a:defRPr>
            </a:lvl2pPr>
            <a:lvl3pPr indent="-228600" lvl="2" marL="1371600" algn="l">
              <a:spcBef>
                <a:spcPts val="1000"/>
              </a:spcBef>
              <a:spcAft>
                <a:spcPts val="0"/>
              </a:spcAft>
              <a:buSzPts val="1600"/>
              <a:buNone/>
              <a:defRPr sz="1600">
                <a:solidFill>
                  <a:schemeClr val="lt1"/>
                </a:solidFill>
              </a:defRPr>
            </a:lvl3pPr>
            <a:lvl4pPr indent="-228600" lvl="3" marL="1828800" algn="l">
              <a:spcBef>
                <a:spcPts val="1000"/>
              </a:spcBef>
              <a:spcAft>
                <a:spcPts val="0"/>
              </a:spcAft>
              <a:buSzPts val="1400"/>
              <a:buNone/>
              <a:defRPr sz="1400">
                <a:solidFill>
                  <a:schemeClr val="lt1"/>
                </a:solidFill>
              </a:defRPr>
            </a:lvl4pPr>
            <a:lvl5pPr indent="-228600" lvl="4" marL="2286000" algn="l">
              <a:spcBef>
                <a:spcPts val="1000"/>
              </a:spcBef>
              <a:spcAft>
                <a:spcPts val="0"/>
              </a:spcAft>
              <a:buSzPts val="1400"/>
              <a:buNone/>
              <a:defRPr sz="1400">
                <a:solidFill>
                  <a:schemeClr val="lt1"/>
                </a:solidFill>
              </a:defRPr>
            </a:lvl5pPr>
            <a:lvl6pPr indent="-228600" lvl="5" marL="2743200" algn="l">
              <a:spcBef>
                <a:spcPts val="1000"/>
              </a:spcBef>
              <a:spcAft>
                <a:spcPts val="0"/>
              </a:spcAft>
              <a:buSzPts val="1400"/>
              <a:buNone/>
              <a:defRPr sz="1400">
                <a:solidFill>
                  <a:schemeClr val="lt1"/>
                </a:solidFill>
              </a:defRPr>
            </a:lvl6pPr>
            <a:lvl7pPr indent="-228600" lvl="6" marL="3200400" algn="l">
              <a:spcBef>
                <a:spcPts val="1000"/>
              </a:spcBef>
              <a:spcAft>
                <a:spcPts val="0"/>
              </a:spcAft>
              <a:buSzPts val="1400"/>
              <a:buNone/>
              <a:defRPr sz="1400">
                <a:solidFill>
                  <a:schemeClr val="lt1"/>
                </a:solidFill>
              </a:defRPr>
            </a:lvl7pPr>
            <a:lvl8pPr indent="-228600" lvl="7" marL="3657600" algn="l">
              <a:spcBef>
                <a:spcPts val="1000"/>
              </a:spcBef>
              <a:spcAft>
                <a:spcPts val="0"/>
              </a:spcAft>
              <a:buSzPts val="1400"/>
              <a:buNone/>
              <a:defRPr sz="1400">
                <a:solidFill>
                  <a:schemeClr val="lt1"/>
                </a:solidFill>
              </a:defRPr>
            </a:lvl8pPr>
            <a:lvl9pPr indent="-228600" lvl="8" marL="4114800" algn="l">
              <a:spcBef>
                <a:spcPts val="1000"/>
              </a:spcBef>
              <a:spcAft>
                <a:spcPts val="0"/>
              </a:spcAft>
              <a:buSzPts val="1400"/>
              <a:buNone/>
              <a:defRPr sz="1400">
                <a:solidFill>
                  <a:schemeClr val="lt1"/>
                </a:solidFill>
              </a:defRPr>
            </a:lvl9pPr>
          </a:lstStyle>
          <a:p/>
        </p:txBody>
      </p:sp>
      <p:sp>
        <p:nvSpPr>
          <p:cNvPr id="60" name="Google Shape;60;p35"/>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35"/>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35"/>
          <p:cNvSpPr/>
          <p:nvPr/>
        </p:nvSpPr>
        <p:spPr>
          <a:xfrm flipH="1" rot="10800000">
            <a:off x="-4189" y="31781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5"/>
          <p:cNvSpPr txBox="1"/>
          <p:nvPr>
            <p:ph idx="12" type="sldNum"/>
          </p:nvPr>
        </p:nvSpPr>
        <p:spPr>
          <a:xfrm>
            <a:off x="531812" y="3244139"/>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64" name="Shape 64"/>
        <p:cNvGrpSpPr/>
        <p:nvPr/>
      </p:nvGrpSpPr>
      <p:grpSpPr>
        <a:xfrm>
          <a:off x="0" y="0"/>
          <a:ext cx="0" cy="0"/>
          <a:chOff x="0" y="0"/>
          <a:chExt cx="0" cy="0"/>
        </a:xfrm>
      </p:grpSpPr>
      <p:sp>
        <p:nvSpPr>
          <p:cNvPr id="65" name="Google Shape;65;p36"/>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FEFEFE"/>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6"/>
          <p:cNvSpPr txBox="1"/>
          <p:nvPr>
            <p:ph idx="1" type="body"/>
          </p:nvPr>
        </p:nvSpPr>
        <p:spPr>
          <a:xfrm>
            <a:off x="2589212" y="2133600"/>
            <a:ext cx="4313864" cy="3777622"/>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67" name="Google Shape;67;p36"/>
          <p:cNvSpPr txBox="1"/>
          <p:nvPr>
            <p:ph idx="2" type="body"/>
          </p:nvPr>
        </p:nvSpPr>
        <p:spPr>
          <a:xfrm>
            <a:off x="7190747" y="2126222"/>
            <a:ext cx="4313864" cy="3777622"/>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68" name="Google Shape;68;p36"/>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36"/>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36"/>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6"/>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2" name="Shape 72"/>
        <p:cNvGrpSpPr/>
        <p:nvPr/>
      </p:nvGrpSpPr>
      <p:grpSpPr>
        <a:xfrm>
          <a:off x="0" y="0"/>
          <a:ext cx="0" cy="0"/>
          <a:chOff x="0" y="0"/>
          <a:chExt cx="0" cy="0"/>
        </a:xfrm>
      </p:grpSpPr>
      <p:sp>
        <p:nvSpPr>
          <p:cNvPr id="73" name="Google Shape;73;p37"/>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FEFEFE"/>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37"/>
          <p:cNvSpPr txBox="1"/>
          <p:nvPr>
            <p:ph idx="1" type="body"/>
          </p:nvPr>
        </p:nvSpPr>
        <p:spPr>
          <a:xfrm>
            <a:off x="2939373" y="1972703"/>
            <a:ext cx="3992732"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None/>
              <a:defRPr b="0" sz="2400"/>
            </a:lvl1pPr>
            <a:lvl2pPr indent="-228600" lvl="1" marL="914400" algn="l">
              <a:spcBef>
                <a:spcPts val="1000"/>
              </a:spcBef>
              <a:spcAft>
                <a:spcPts val="0"/>
              </a:spcAft>
              <a:buSzPts val="2000"/>
              <a:buNone/>
              <a:defRPr b="1" sz="2000"/>
            </a:lvl2pPr>
            <a:lvl3pPr indent="-228600" lvl="2" marL="1371600" algn="l">
              <a:spcBef>
                <a:spcPts val="1000"/>
              </a:spcBef>
              <a:spcAft>
                <a:spcPts val="0"/>
              </a:spcAft>
              <a:buSzPts val="1800"/>
              <a:buNone/>
              <a:defRPr b="1" sz="1800"/>
            </a:lvl3pPr>
            <a:lvl4pPr indent="-228600" lvl="3" marL="1828800" algn="l">
              <a:spcBef>
                <a:spcPts val="1000"/>
              </a:spcBef>
              <a:spcAft>
                <a:spcPts val="0"/>
              </a:spcAft>
              <a:buSzPts val="1600"/>
              <a:buNone/>
              <a:defRPr b="1" sz="1600"/>
            </a:lvl4pPr>
            <a:lvl5pPr indent="-228600" lvl="4" marL="2286000" algn="l">
              <a:spcBef>
                <a:spcPts val="1000"/>
              </a:spcBef>
              <a:spcAft>
                <a:spcPts val="0"/>
              </a:spcAft>
              <a:buSzPts val="1600"/>
              <a:buNone/>
              <a:defRPr b="1" sz="1600"/>
            </a:lvl5pPr>
            <a:lvl6pPr indent="-228600" lvl="5" marL="2743200" algn="l">
              <a:spcBef>
                <a:spcPts val="1000"/>
              </a:spcBef>
              <a:spcAft>
                <a:spcPts val="0"/>
              </a:spcAft>
              <a:buSzPts val="1600"/>
              <a:buNone/>
              <a:defRPr b="1" sz="1600"/>
            </a:lvl6pPr>
            <a:lvl7pPr indent="-228600" lvl="6" marL="3200400" algn="l">
              <a:spcBef>
                <a:spcPts val="1000"/>
              </a:spcBef>
              <a:spcAft>
                <a:spcPts val="0"/>
              </a:spcAft>
              <a:buSzPts val="1600"/>
              <a:buNone/>
              <a:defRPr b="1" sz="1600"/>
            </a:lvl7pPr>
            <a:lvl8pPr indent="-228600" lvl="7" marL="3657600" algn="l">
              <a:spcBef>
                <a:spcPts val="1000"/>
              </a:spcBef>
              <a:spcAft>
                <a:spcPts val="0"/>
              </a:spcAft>
              <a:buSzPts val="1600"/>
              <a:buNone/>
              <a:defRPr b="1" sz="1600"/>
            </a:lvl8pPr>
            <a:lvl9pPr indent="-228600" lvl="8" marL="4114800" algn="l">
              <a:spcBef>
                <a:spcPts val="1000"/>
              </a:spcBef>
              <a:spcAft>
                <a:spcPts val="0"/>
              </a:spcAft>
              <a:buSzPts val="1600"/>
              <a:buNone/>
              <a:defRPr b="1" sz="1600"/>
            </a:lvl9pPr>
          </a:lstStyle>
          <a:p/>
        </p:txBody>
      </p:sp>
      <p:sp>
        <p:nvSpPr>
          <p:cNvPr id="75" name="Google Shape;75;p37"/>
          <p:cNvSpPr txBox="1"/>
          <p:nvPr>
            <p:ph idx="2" type="body"/>
          </p:nvPr>
        </p:nvSpPr>
        <p:spPr>
          <a:xfrm>
            <a:off x="2589212" y="2548966"/>
            <a:ext cx="4342893" cy="3354060"/>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76" name="Google Shape;76;p37"/>
          <p:cNvSpPr txBox="1"/>
          <p:nvPr>
            <p:ph idx="3" type="body"/>
          </p:nvPr>
        </p:nvSpPr>
        <p:spPr>
          <a:xfrm>
            <a:off x="7506629" y="1969475"/>
            <a:ext cx="3999001"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None/>
              <a:defRPr b="0" sz="2400"/>
            </a:lvl1pPr>
            <a:lvl2pPr indent="-228600" lvl="1" marL="914400" algn="l">
              <a:spcBef>
                <a:spcPts val="1000"/>
              </a:spcBef>
              <a:spcAft>
                <a:spcPts val="0"/>
              </a:spcAft>
              <a:buSzPts val="2000"/>
              <a:buNone/>
              <a:defRPr b="1" sz="2000"/>
            </a:lvl2pPr>
            <a:lvl3pPr indent="-228600" lvl="2" marL="1371600" algn="l">
              <a:spcBef>
                <a:spcPts val="1000"/>
              </a:spcBef>
              <a:spcAft>
                <a:spcPts val="0"/>
              </a:spcAft>
              <a:buSzPts val="1800"/>
              <a:buNone/>
              <a:defRPr b="1" sz="1800"/>
            </a:lvl3pPr>
            <a:lvl4pPr indent="-228600" lvl="3" marL="1828800" algn="l">
              <a:spcBef>
                <a:spcPts val="1000"/>
              </a:spcBef>
              <a:spcAft>
                <a:spcPts val="0"/>
              </a:spcAft>
              <a:buSzPts val="1600"/>
              <a:buNone/>
              <a:defRPr b="1" sz="1600"/>
            </a:lvl4pPr>
            <a:lvl5pPr indent="-228600" lvl="4" marL="2286000" algn="l">
              <a:spcBef>
                <a:spcPts val="1000"/>
              </a:spcBef>
              <a:spcAft>
                <a:spcPts val="0"/>
              </a:spcAft>
              <a:buSzPts val="1600"/>
              <a:buNone/>
              <a:defRPr b="1" sz="1600"/>
            </a:lvl5pPr>
            <a:lvl6pPr indent="-228600" lvl="5" marL="2743200" algn="l">
              <a:spcBef>
                <a:spcPts val="1000"/>
              </a:spcBef>
              <a:spcAft>
                <a:spcPts val="0"/>
              </a:spcAft>
              <a:buSzPts val="1600"/>
              <a:buNone/>
              <a:defRPr b="1" sz="1600"/>
            </a:lvl6pPr>
            <a:lvl7pPr indent="-228600" lvl="6" marL="3200400" algn="l">
              <a:spcBef>
                <a:spcPts val="1000"/>
              </a:spcBef>
              <a:spcAft>
                <a:spcPts val="0"/>
              </a:spcAft>
              <a:buSzPts val="1600"/>
              <a:buNone/>
              <a:defRPr b="1" sz="1600"/>
            </a:lvl7pPr>
            <a:lvl8pPr indent="-228600" lvl="7" marL="3657600" algn="l">
              <a:spcBef>
                <a:spcPts val="1000"/>
              </a:spcBef>
              <a:spcAft>
                <a:spcPts val="0"/>
              </a:spcAft>
              <a:buSzPts val="1600"/>
              <a:buNone/>
              <a:defRPr b="1" sz="1600"/>
            </a:lvl8pPr>
            <a:lvl9pPr indent="-228600" lvl="8" marL="4114800" algn="l">
              <a:spcBef>
                <a:spcPts val="1000"/>
              </a:spcBef>
              <a:spcAft>
                <a:spcPts val="0"/>
              </a:spcAft>
              <a:buSzPts val="1600"/>
              <a:buNone/>
              <a:defRPr b="1" sz="1600"/>
            </a:lvl9pPr>
          </a:lstStyle>
          <a:p/>
        </p:txBody>
      </p:sp>
      <p:sp>
        <p:nvSpPr>
          <p:cNvPr id="77" name="Google Shape;77;p37"/>
          <p:cNvSpPr txBox="1"/>
          <p:nvPr>
            <p:ph idx="4" type="body"/>
          </p:nvPr>
        </p:nvSpPr>
        <p:spPr>
          <a:xfrm>
            <a:off x="7166957" y="2545738"/>
            <a:ext cx="4338674" cy="3354060"/>
          </a:xfrm>
          <a:prstGeom prst="rect">
            <a:avLst/>
          </a:prstGeom>
          <a:noFill/>
          <a:ln>
            <a:noFill/>
          </a:ln>
        </p:spPr>
        <p:txBody>
          <a:bodyPr anchorCtr="0" anchor="t"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78" name="Google Shape;78;p37"/>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7"/>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37"/>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7"/>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2" name="Shape 82"/>
        <p:cNvGrpSpPr/>
        <p:nvPr/>
      </p:nvGrpSpPr>
      <p:grpSpPr>
        <a:xfrm>
          <a:off x="0" y="0"/>
          <a:ext cx="0" cy="0"/>
          <a:chOff x="0" y="0"/>
          <a:chExt cx="0" cy="0"/>
        </a:xfrm>
      </p:grpSpPr>
      <p:sp>
        <p:nvSpPr>
          <p:cNvPr id="83" name="Google Shape;83;p38"/>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rgbClr val="FEFEFE"/>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38"/>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38"/>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38"/>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38"/>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8" name="Shape 88"/>
        <p:cNvGrpSpPr/>
        <p:nvPr/>
      </p:nvGrpSpPr>
      <p:grpSpPr>
        <a:xfrm>
          <a:off x="0" y="0"/>
          <a:ext cx="0" cy="0"/>
          <a:chOff x="0" y="0"/>
          <a:chExt cx="0" cy="0"/>
        </a:xfrm>
      </p:grpSpPr>
      <p:sp>
        <p:nvSpPr>
          <p:cNvPr id="89" name="Google Shape;89;p39"/>
          <p:cNvSpPr txBox="1"/>
          <p:nvPr>
            <p:ph type="title"/>
          </p:nvPr>
        </p:nvSpPr>
        <p:spPr>
          <a:xfrm>
            <a:off x="2589212" y="446088"/>
            <a:ext cx="3505199" cy="976312"/>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FEFEFE"/>
              </a:buClr>
              <a:buSzPts val="2000"/>
              <a:buFont typeface="Century Gothic"/>
              <a:buNone/>
              <a:defRPr b="0"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39"/>
          <p:cNvSpPr txBox="1"/>
          <p:nvPr>
            <p:ph idx="1" type="body"/>
          </p:nvPr>
        </p:nvSpPr>
        <p:spPr>
          <a:xfrm>
            <a:off x="6323012" y="446088"/>
            <a:ext cx="5181600" cy="5414963"/>
          </a:xfrm>
          <a:prstGeom prst="rect">
            <a:avLst/>
          </a:prstGeom>
          <a:noFill/>
          <a:ln>
            <a:noFill/>
          </a:ln>
        </p:spPr>
        <p:txBody>
          <a:bodyPr anchorCtr="0" anchor="ctr" bIns="45700" lIns="91425" spcFirstLastPara="1" rIns="91425" wrap="square" tIns="45700">
            <a:norm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91" name="Google Shape;91;p39"/>
          <p:cNvSpPr txBox="1"/>
          <p:nvPr>
            <p:ph idx="2" type="body"/>
          </p:nvPr>
        </p:nvSpPr>
        <p:spPr>
          <a:xfrm>
            <a:off x="2589212" y="1598613"/>
            <a:ext cx="3505199" cy="4262436"/>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00"/>
              <a:buNone/>
              <a:defRPr sz="14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0"/>
              </a:spcAft>
              <a:buSzPts val="900"/>
              <a:buNone/>
              <a:defRPr sz="900"/>
            </a:lvl9pPr>
          </a:lstStyle>
          <a:p/>
        </p:txBody>
      </p:sp>
      <p:sp>
        <p:nvSpPr>
          <p:cNvPr id="92" name="Google Shape;92;p39"/>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39"/>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39"/>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9"/>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6" name="Shape 96"/>
        <p:cNvGrpSpPr/>
        <p:nvPr/>
      </p:nvGrpSpPr>
      <p:grpSpPr>
        <a:xfrm>
          <a:off x="0" y="0"/>
          <a:ext cx="0" cy="0"/>
          <a:chOff x="0" y="0"/>
          <a:chExt cx="0" cy="0"/>
        </a:xfrm>
      </p:grpSpPr>
      <p:sp>
        <p:nvSpPr>
          <p:cNvPr id="97" name="Google Shape;97;p40"/>
          <p:cNvSpPr txBox="1"/>
          <p:nvPr>
            <p:ph type="title"/>
          </p:nvPr>
        </p:nvSpPr>
        <p:spPr>
          <a:xfrm>
            <a:off x="2589213" y="4800600"/>
            <a:ext cx="8915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FEFEFE"/>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40"/>
          <p:cNvSpPr/>
          <p:nvPr>
            <p:ph idx="2" type="pic"/>
          </p:nvPr>
        </p:nvSpPr>
        <p:spPr>
          <a:xfrm>
            <a:off x="2589212" y="634965"/>
            <a:ext cx="8915400" cy="3854970"/>
          </a:xfrm>
          <a:prstGeom prst="rect">
            <a:avLst/>
          </a:prstGeom>
          <a:noFill/>
          <a:ln>
            <a:noFill/>
          </a:ln>
        </p:spPr>
      </p:sp>
      <p:sp>
        <p:nvSpPr>
          <p:cNvPr id="99" name="Google Shape;99;p40"/>
          <p:cNvSpPr txBox="1"/>
          <p:nvPr>
            <p:ph idx="1" type="body"/>
          </p:nvPr>
        </p:nvSpPr>
        <p:spPr>
          <a:xfrm>
            <a:off x="2589213" y="5367338"/>
            <a:ext cx="8915400"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200"/>
              <a:buNone/>
              <a:defRPr sz="12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0"/>
              </a:spcAft>
              <a:buSzPts val="900"/>
              <a:buNone/>
              <a:defRPr sz="900"/>
            </a:lvl9pPr>
          </a:lstStyle>
          <a:p/>
        </p:txBody>
      </p:sp>
      <p:sp>
        <p:nvSpPr>
          <p:cNvPr id="100" name="Google Shape;100;p40"/>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40"/>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40"/>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0"/>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 name="Shape 5"/>
        <p:cNvGrpSpPr/>
        <p:nvPr/>
      </p:nvGrpSpPr>
      <p:grpSpPr>
        <a:xfrm>
          <a:off x="0" y="0"/>
          <a:ext cx="0" cy="0"/>
          <a:chOff x="0" y="0"/>
          <a:chExt cx="0" cy="0"/>
        </a:xfrm>
      </p:grpSpPr>
      <p:grpSp>
        <p:nvGrpSpPr>
          <p:cNvPr id="6" name="Google Shape;6;p31"/>
          <p:cNvGrpSpPr/>
          <p:nvPr/>
        </p:nvGrpSpPr>
        <p:grpSpPr>
          <a:xfrm>
            <a:off x="1" y="228600"/>
            <a:ext cx="2851516" cy="6638628"/>
            <a:chOff x="2487613" y="285750"/>
            <a:chExt cx="2428875" cy="5654676"/>
          </a:xfrm>
        </p:grpSpPr>
        <p:sp>
          <p:nvSpPr>
            <p:cNvPr id="7" name="Google Shape;7;p31"/>
            <p:cNvSpPr/>
            <p:nvPr/>
          </p:nvSpPr>
          <p:spPr>
            <a:xfrm>
              <a:off x="2487613" y="2284413"/>
              <a:ext cx="85725" cy="533400"/>
            </a:xfrm>
            <a:custGeom>
              <a:rect b="b" l="l" r="r" t="t"/>
              <a:pathLst>
                <a:path extrusionOk="0" h="136" w="22">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rgbClr val="AF1CA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31"/>
            <p:cNvSpPr/>
            <p:nvPr/>
          </p:nvSpPr>
          <p:spPr>
            <a:xfrm>
              <a:off x="2597151" y="2779713"/>
              <a:ext cx="550863" cy="1978025"/>
            </a:xfrm>
            <a:custGeom>
              <a:rect b="b" l="l" r="r" t="t"/>
              <a:pathLst>
                <a:path extrusionOk="0" h="504" w="14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rgbClr val="AF1CA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 name="Google Shape;9;p31"/>
            <p:cNvSpPr/>
            <p:nvPr/>
          </p:nvSpPr>
          <p:spPr>
            <a:xfrm>
              <a:off x="3175001" y="4730750"/>
              <a:ext cx="519113" cy="1209675"/>
            </a:xfrm>
            <a:custGeom>
              <a:rect b="b" l="l" r="r" t="t"/>
              <a:pathLst>
                <a:path extrusionOk="0" h="308" w="132">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rgbClr val="AF1CA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31"/>
            <p:cNvSpPr/>
            <p:nvPr/>
          </p:nvSpPr>
          <p:spPr>
            <a:xfrm>
              <a:off x="3305176" y="5630863"/>
              <a:ext cx="146050" cy="309563"/>
            </a:xfrm>
            <a:custGeom>
              <a:rect b="b" l="l" r="r" t="t"/>
              <a:pathLst>
                <a:path extrusionOk="0" h="79" w="37">
                  <a:moveTo>
                    <a:pt x="28" y="79"/>
                  </a:moveTo>
                  <a:cubicBezTo>
                    <a:pt x="37" y="79"/>
                    <a:pt x="37" y="79"/>
                    <a:pt x="37" y="79"/>
                  </a:cubicBezTo>
                  <a:cubicBezTo>
                    <a:pt x="24" y="53"/>
                    <a:pt x="12" y="27"/>
                    <a:pt x="0" y="0"/>
                  </a:cubicBezTo>
                  <a:cubicBezTo>
                    <a:pt x="8" y="27"/>
                    <a:pt x="17" y="53"/>
                    <a:pt x="28" y="79"/>
                  </a:cubicBezTo>
                  <a:close/>
                </a:path>
              </a:pathLst>
            </a:custGeom>
            <a:solidFill>
              <a:srgbClr val="AF1CA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31"/>
            <p:cNvSpPr/>
            <p:nvPr/>
          </p:nvSpPr>
          <p:spPr>
            <a:xfrm>
              <a:off x="2573338" y="2817813"/>
              <a:ext cx="700088" cy="2835275"/>
            </a:xfrm>
            <a:custGeom>
              <a:rect b="b" l="l" r="r" t="t"/>
              <a:pathLst>
                <a:path extrusionOk="0" h="722" w="178">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rgbClr val="AF1CA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31"/>
            <p:cNvSpPr/>
            <p:nvPr/>
          </p:nvSpPr>
          <p:spPr>
            <a:xfrm>
              <a:off x="2506663" y="285750"/>
              <a:ext cx="90488" cy="2493963"/>
            </a:xfrm>
            <a:custGeom>
              <a:rect b="b" l="l" r="r" t="t"/>
              <a:pathLst>
                <a:path extrusionOk="0" h="635" w="23">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rgbClr val="AF1CA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31"/>
            <p:cNvSpPr/>
            <p:nvPr/>
          </p:nvSpPr>
          <p:spPr>
            <a:xfrm>
              <a:off x="2554288" y="2598738"/>
              <a:ext cx="66675" cy="420688"/>
            </a:xfrm>
            <a:custGeom>
              <a:rect b="b" l="l" r="r" t="t"/>
              <a:pathLst>
                <a:path extrusionOk="0" h="107" w="1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rgbClr val="AF1CA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1"/>
            <p:cNvSpPr/>
            <p:nvPr/>
          </p:nvSpPr>
          <p:spPr>
            <a:xfrm>
              <a:off x="3143251" y="4757738"/>
              <a:ext cx="161925" cy="873125"/>
            </a:xfrm>
            <a:custGeom>
              <a:rect b="b" l="l" r="r" t="t"/>
              <a:pathLst>
                <a:path extrusionOk="0" h="222" w="41">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rgbClr val="AF1CA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31"/>
            <p:cNvSpPr/>
            <p:nvPr/>
          </p:nvSpPr>
          <p:spPr>
            <a:xfrm>
              <a:off x="3148013" y="1282700"/>
              <a:ext cx="1768475" cy="3448050"/>
            </a:xfrm>
            <a:custGeom>
              <a:rect b="b" l="l" r="r" t="t"/>
              <a:pathLst>
                <a:path extrusionOk="0" h="878" w="45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rgbClr val="AF1CA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1"/>
            <p:cNvSpPr/>
            <p:nvPr/>
          </p:nvSpPr>
          <p:spPr>
            <a:xfrm>
              <a:off x="3273426" y="5653088"/>
              <a:ext cx="138113" cy="287338"/>
            </a:xfrm>
            <a:custGeom>
              <a:rect b="b" l="l" r="r" t="t"/>
              <a:pathLst>
                <a:path extrusionOk="0" h="73" w="35">
                  <a:moveTo>
                    <a:pt x="0" y="0"/>
                  </a:moveTo>
                  <a:cubicBezTo>
                    <a:pt x="7" y="24"/>
                    <a:pt x="16" y="49"/>
                    <a:pt x="26" y="73"/>
                  </a:cubicBezTo>
                  <a:cubicBezTo>
                    <a:pt x="35" y="73"/>
                    <a:pt x="35" y="73"/>
                    <a:pt x="35" y="73"/>
                  </a:cubicBezTo>
                  <a:cubicBezTo>
                    <a:pt x="23" y="49"/>
                    <a:pt x="11" y="24"/>
                    <a:pt x="0" y="0"/>
                  </a:cubicBezTo>
                  <a:close/>
                </a:path>
              </a:pathLst>
            </a:custGeom>
            <a:solidFill>
              <a:srgbClr val="AF1CA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1"/>
            <p:cNvSpPr/>
            <p:nvPr/>
          </p:nvSpPr>
          <p:spPr>
            <a:xfrm>
              <a:off x="3143251" y="4656138"/>
              <a:ext cx="31750" cy="188913"/>
            </a:xfrm>
            <a:custGeom>
              <a:rect b="b" l="l" r="r" t="t"/>
              <a:pathLst>
                <a:path extrusionOk="0" h="48" w="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rgbClr val="AF1CA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1"/>
            <p:cNvSpPr/>
            <p:nvPr/>
          </p:nvSpPr>
          <p:spPr>
            <a:xfrm>
              <a:off x="3211513" y="5410200"/>
              <a:ext cx="203200" cy="530225"/>
            </a:xfrm>
            <a:custGeom>
              <a:rect b="b" l="l" r="r" t="t"/>
              <a:pathLst>
                <a:path extrusionOk="0" h="135" w="52">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rgbClr val="AF1CAF">
                <a:alpha val="4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 name="Google Shape;19;p31"/>
          <p:cNvGrpSpPr/>
          <p:nvPr/>
        </p:nvGrpSpPr>
        <p:grpSpPr>
          <a:xfrm>
            <a:off x="27221" y="-30"/>
            <a:ext cx="2356674" cy="6853283"/>
            <a:chOff x="6627813" y="195452"/>
            <a:chExt cx="1952625" cy="5678299"/>
          </a:xfrm>
        </p:grpSpPr>
        <p:sp>
          <p:nvSpPr>
            <p:cNvPr id="20" name="Google Shape;20;p31"/>
            <p:cNvSpPr/>
            <p:nvPr/>
          </p:nvSpPr>
          <p:spPr>
            <a:xfrm>
              <a:off x="6627813" y="195452"/>
              <a:ext cx="409575" cy="3646488"/>
            </a:xfrm>
            <a:custGeom>
              <a:rect b="b" l="l" r="r" t="t"/>
              <a:pathLst>
                <a:path extrusionOk="0" h="920" w="103">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1"/>
            <p:cNvSpPr/>
            <p:nvPr/>
          </p:nvSpPr>
          <p:spPr>
            <a:xfrm>
              <a:off x="7061201" y="3771900"/>
              <a:ext cx="350838" cy="1309688"/>
            </a:xfrm>
            <a:custGeom>
              <a:rect b="b" l="l" r="r" t="t"/>
              <a:pathLst>
                <a:path extrusionOk="0" h="330" w="88">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1"/>
            <p:cNvSpPr/>
            <p:nvPr/>
          </p:nvSpPr>
          <p:spPr>
            <a:xfrm>
              <a:off x="7439026" y="5053013"/>
              <a:ext cx="357188" cy="820738"/>
            </a:xfrm>
            <a:custGeom>
              <a:rect b="b" l="l" r="r" t="t"/>
              <a:pathLst>
                <a:path extrusionOk="0" h="207" w="9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1"/>
            <p:cNvSpPr/>
            <p:nvPr/>
          </p:nvSpPr>
          <p:spPr>
            <a:xfrm>
              <a:off x="7037388" y="3811588"/>
              <a:ext cx="457200" cy="1852613"/>
            </a:xfrm>
            <a:custGeom>
              <a:rect b="b" l="l" r="r" t="t"/>
              <a:pathLst>
                <a:path extrusionOk="0" h="467" w="115">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1"/>
            <p:cNvSpPr/>
            <p:nvPr/>
          </p:nvSpPr>
          <p:spPr>
            <a:xfrm>
              <a:off x="6992938" y="1263650"/>
              <a:ext cx="144463" cy="2508250"/>
            </a:xfrm>
            <a:custGeom>
              <a:rect b="b" l="l" r="r" t="t"/>
              <a:pathLst>
                <a:path extrusionOk="0" h="633" w="36">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1"/>
            <p:cNvSpPr/>
            <p:nvPr/>
          </p:nvSpPr>
          <p:spPr>
            <a:xfrm>
              <a:off x="7526338" y="5640388"/>
              <a:ext cx="111125" cy="233363"/>
            </a:xfrm>
            <a:custGeom>
              <a:rect b="b" l="l" r="r" t="t"/>
              <a:pathLst>
                <a:path extrusionOk="0" h="59" w="28">
                  <a:moveTo>
                    <a:pt x="22" y="59"/>
                  </a:moveTo>
                  <a:cubicBezTo>
                    <a:pt x="28" y="59"/>
                    <a:pt x="28" y="59"/>
                    <a:pt x="28" y="59"/>
                  </a:cubicBezTo>
                  <a:cubicBezTo>
                    <a:pt x="18" y="40"/>
                    <a:pt x="9" y="20"/>
                    <a:pt x="0" y="0"/>
                  </a:cubicBezTo>
                  <a:cubicBezTo>
                    <a:pt x="6" y="20"/>
                    <a:pt x="13" y="40"/>
                    <a:pt x="22" y="59"/>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1"/>
            <p:cNvSpPr/>
            <p:nvPr/>
          </p:nvSpPr>
          <p:spPr>
            <a:xfrm>
              <a:off x="7021513" y="3598863"/>
              <a:ext cx="68263" cy="423863"/>
            </a:xfrm>
            <a:custGeom>
              <a:rect b="b" l="l" r="r" t="t"/>
              <a:pathLst>
                <a:path extrusionOk="0" h="107" w="1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1"/>
            <p:cNvSpPr/>
            <p:nvPr/>
          </p:nvSpPr>
          <p:spPr>
            <a:xfrm>
              <a:off x="7412038" y="2801938"/>
              <a:ext cx="1168400" cy="2251075"/>
            </a:xfrm>
            <a:custGeom>
              <a:rect b="b" l="l" r="r" t="t"/>
              <a:pathLst>
                <a:path extrusionOk="0" h="568" w="294">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1"/>
            <p:cNvSpPr/>
            <p:nvPr/>
          </p:nvSpPr>
          <p:spPr>
            <a:xfrm>
              <a:off x="7494588" y="5664200"/>
              <a:ext cx="100013" cy="209550"/>
            </a:xfrm>
            <a:custGeom>
              <a:rect b="b" l="l" r="r" t="t"/>
              <a:pathLst>
                <a:path extrusionOk="0" h="53" w="25">
                  <a:moveTo>
                    <a:pt x="0" y="0"/>
                  </a:moveTo>
                  <a:cubicBezTo>
                    <a:pt x="5" y="18"/>
                    <a:pt x="12" y="36"/>
                    <a:pt x="19" y="53"/>
                  </a:cubicBezTo>
                  <a:cubicBezTo>
                    <a:pt x="25" y="53"/>
                    <a:pt x="25" y="53"/>
                    <a:pt x="25" y="53"/>
                  </a:cubicBezTo>
                  <a:cubicBezTo>
                    <a:pt x="16" y="36"/>
                    <a:pt x="8" y="18"/>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1"/>
            <p:cNvSpPr/>
            <p:nvPr/>
          </p:nvSpPr>
          <p:spPr>
            <a:xfrm>
              <a:off x="7412038" y="5081588"/>
              <a:ext cx="114300" cy="558800"/>
            </a:xfrm>
            <a:custGeom>
              <a:rect b="b" l="l" r="r" t="t"/>
              <a:pathLst>
                <a:path extrusionOk="0" h="141" w="29">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1"/>
            <p:cNvSpPr/>
            <p:nvPr/>
          </p:nvSpPr>
          <p:spPr>
            <a:xfrm>
              <a:off x="7412038" y="4978400"/>
              <a:ext cx="31750" cy="188913"/>
            </a:xfrm>
            <a:custGeom>
              <a:rect b="b" l="l" r="r" t="t"/>
              <a:pathLst>
                <a:path extrusionOk="0" h="48" w="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1"/>
            <p:cNvSpPr/>
            <p:nvPr/>
          </p:nvSpPr>
          <p:spPr>
            <a:xfrm>
              <a:off x="7439026" y="5434013"/>
              <a:ext cx="174625" cy="439738"/>
            </a:xfrm>
            <a:custGeom>
              <a:rect b="b" l="l" r="r" t="t"/>
              <a:pathLst>
                <a:path extrusionOk="0" h="111" w="44">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 name="Google Shape;32;p31"/>
          <p:cNvSpPr/>
          <p:nvPr/>
        </p:nvSpPr>
        <p:spPr>
          <a:xfrm>
            <a:off x="0" y="0"/>
            <a:ext cx="182880"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1"/>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rmAutofit/>
          </a:bodyPr>
          <a:lstStyle>
            <a:lvl1pPr lvl="0" marR="0" rtl="0" algn="l">
              <a:spcBef>
                <a:spcPts val="0"/>
              </a:spcBef>
              <a:spcAft>
                <a:spcPts val="0"/>
              </a:spcAft>
              <a:buClr>
                <a:srgbClr val="FEFEFE"/>
              </a:buClr>
              <a:buSzPts val="3600"/>
              <a:buFont typeface="Century Gothic"/>
              <a:buNone/>
              <a:defRPr b="0" i="0" sz="3600" u="none" cap="none" strike="noStrike">
                <a:solidFill>
                  <a:srgbClr val="FEFEFE"/>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34" name="Google Shape;34;p31"/>
          <p:cNvSpPr txBox="1"/>
          <p:nvPr>
            <p:ph idx="1" type="body"/>
          </p:nvPr>
        </p:nvSpPr>
        <p:spPr>
          <a:xfrm>
            <a:off x="2589212" y="2133600"/>
            <a:ext cx="8915400" cy="3886200"/>
          </a:xfrm>
          <a:prstGeom prst="rect">
            <a:avLst/>
          </a:prstGeom>
          <a:noFill/>
          <a:ln>
            <a:noFill/>
          </a:ln>
        </p:spPr>
        <p:txBody>
          <a:bodyPr anchorCtr="0" anchor="t" bIns="45700" lIns="91425" spcFirstLastPara="1" rIns="91425" wrap="square" tIns="45700">
            <a:normAutofit/>
          </a:bodyPr>
          <a:lstStyle>
            <a:lvl1pPr indent="-342900" lvl="0" marL="457200" marR="0" rtl="0" algn="l">
              <a:spcBef>
                <a:spcPts val="1000"/>
              </a:spcBef>
              <a:spcAft>
                <a:spcPts val="0"/>
              </a:spcAft>
              <a:buClr>
                <a:schemeClr val="accent1"/>
              </a:buClr>
              <a:buSzPts val="1800"/>
              <a:buFont typeface="Noto Sans Symbols"/>
              <a:buChar char="🠶"/>
              <a:defRPr b="0" i="0" sz="1800" u="none" cap="none" strike="noStrike">
                <a:solidFill>
                  <a:srgbClr val="FEFEFE"/>
                </a:solidFill>
                <a:latin typeface="Century Gothic"/>
                <a:ea typeface="Century Gothic"/>
                <a:cs typeface="Century Gothic"/>
                <a:sym typeface="Century Gothic"/>
              </a:defRPr>
            </a:lvl1pPr>
            <a:lvl2pPr indent="-330200" lvl="1" marL="914400" marR="0" rtl="0" algn="l">
              <a:spcBef>
                <a:spcPts val="1000"/>
              </a:spcBef>
              <a:spcAft>
                <a:spcPts val="0"/>
              </a:spcAft>
              <a:buClr>
                <a:schemeClr val="accent1"/>
              </a:buClr>
              <a:buSzPts val="1600"/>
              <a:buFont typeface="Noto Sans Symbols"/>
              <a:buChar char="🠶"/>
              <a:defRPr b="0" i="0" sz="1600" u="none" cap="none" strike="noStrike">
                <a:solidFill>
                  <a:srgbClr val="FEFEFE"/>
                </a:solidFill>
                <a:latin typeface="Century Gothic"/>
                <a:ea typeface="Century Gothic"/>
                <a:cs typeface="Century Gothic"/>
                <a:sym typeface="Century Gothic"/>
              </a:defRPr>
            </a:lvl2pPr>
            <a:lvl3pPr indent="-317500" lvl="2" marL="1371600" marR="0" rtl="0" algn="l">
              <a:spcBef>
                <a:spcPts val="1000"/>
              </a:spcBef>
              <a:spcAft>
                <a:spcPts val="0"/>
              </a:spcAft>
              <a:buClr>
                <a:schemeClr val="accent1"/>
              </a:buClr>
              <a:buSzPts val="1400"/>
              <a:buFont typeface="Noto Sans Symbols"/>
              <a:buChar char="🠶"/>
              <a:defRPr b="0" i="0" sz="1400" u="none" cap="none" strike="noStrike">
                <a:solidFill>
                  <a:srgbClr val="FEFEFE"/>
                </a:solidFill>
                <a:latin typeface="Century Gothic"/>
                <a:ea typeface="Century Gothic"/>
                <a:cs typeface="Century Gothic"/>
                <a:sym typeface="Century Gothic"/>
              </a:defRPr>
            </a:lvl3pPr>
            <a:lvl4pPr indent="-304800" lvl="3" marL="1828800" marR="0" rtl="0" algn="l">
              <a:spcBef>
                <a:spcPts val="1000"/>
              </a:spcBef>
              <a:spcAft>
                <a:spcPts val="0"/>
              </a:spcAft>
              <a:buClr>
                <a:schemeClr val="accent1"/>
              </a:buClr>
              <a:buSzPts val="1200"/>
              <a:buFont typeface="Noto Sans Symbols"/>
              <a:buChar char="🠶"/>
              <a:defRPr b="0" i="0" sz="1200" u="none" cap="none" strike="noStrike">
                <a:solidFill>
                  <a:srgbClr val="FEFEFE"/>
                </a:solidFill>
                <a:latin typeface="Century Gothic"/>
                <a:ea typeface="Century Gothic"/>
                <a:cs typeface="Century Gothic"/>
                <a:sym typeface="Century Gothic"/>
              </a:defRPr>
            </a:lvl4pPr>
            <a:lvl5pPr indent="-304800" lvl="4" marL="2286000" marR="0" rtl="0" algn="l">
              <a:spcBef>
                <a:spcPts val="1000"/>
              </a:spcBef>
              <a:spcAft>
                <a:spcPts val="0"/>
              </a:spcAft>
              <a:buClr>
                <a:schemeClr val="accent1"/>
              </a:buClr>
              <a:buSzPts val="1200"/>
              <a:buFont typeface="Noto Sans Symbols"/>
              <a:buChar char="🠶"/>
              <a:defRPr b="0" i="0" sz="1200" u="none" cap="none" strike="noStrike">
                <a:solidFill>
                  <a:srgbClr val="FEFEFE"/>
                </a:solidFill>
                <a:latin typeface="Century Gothic"/>
                <a:ea typeface="Century Gothic"/>
                <a:cs typeface="Century Gothic"/>
                <a:sym typeface="Century Gothic"/>
              </a:defRPr>
            </a:lvl5pPr>
            <a:lvl6pPr indent="-304800" lvl="5" marL="2743200" marR="0" rtl="0" algn="l">
              <a:spcBef>
                <a:spcPts val="1000"/>
              </a:spcBef>
              <a:spcAft>
                <a:spcPts val="0"/>
              </a:spcAft>
              <a:buClr>
                <a:schemeClr val="accent1"/>
              </a:buClr>
              <a:buSzPts val="1200"/>
              <a:buFont typeface="Noto Sans Symbols"/>
              <a:buChar char="🠶"/>
              <a:defRPr b="0" i="0" sz="1200" u="none" cap="none" strike="noStrike">
                <a:solidFill>
                  <a:srgbClr val="FEFEFE"/>
                </a:solidFill>
                <a:latin typeface="Century Gothic"/>
                <a:ea typeface="Century Gothic"/>
                <a:cs typeface="Century Gothic"/>
                <a:sym typeface="Century Gothic"/>
              </a:defRPr>
            </a:lvl6pPr>
            <a:lvl7pPr indent="-304800" lvl="6" marL="3200400" marR="0" rtl="0" algn="l">
              <a:spcBef>
                <a:spcPts val="1000"/>
              </a:spcBef>
              <a:spcAft>
                <a:spcPts val="0"/>
              </a:spcAft>
              <a:buClr>
                <a:schemeClr val="accent1"/>
              </a:buClr>
              <a:buSzPts val="1200"/>
              <a:buFont typeface="Noto Sans Symbols"/>
              <a:buChar char="🠶"/>
              <a:defRPr b="0" i="0" sz="1200" u="none" cap="none" strike="noStrike">
                <a:solidFill>
                  <a:srgbClr val="FEFEFE"/>
                </a:solidFill>
                <a:latin typeface="Century Gothic"/>
                <a:ea typeface="Century Gothic"/>
                <a:cs typeface="Century Gothic"/>
                <a:sym typeface="Century Gothic"/>
              </a:defRPr>
            </a:lvl7pPr>
            <a:lvl8pPr indent="-304800" lvl="7" marL="3657600" marR="0" rtl="0" algn="l">
              <a:spcBef>
                <a:spcPts val="1000"/>
              </a:spcBef>
              <a:spcAft>
                <a:spcPts val="0"/>
              </a:spcAft>
              <a:buClr>
                <a:schemeClr val="accent1"/>
              </a:buClr>
              <a:buSzPts val="1200"/>
              <a:buFont typeface="Noto Sans Symbols"/>
              <a:buChar char="🠶"/>
              <a:defRPr b="0" i="0" sz="1200" u="none" cap="none" strike="noStrike">
                <a:solidFill>
                  <a:srgbClr val="FEFEFE"/>
                </a:solidFill>
                <a:latin typeface="Century Gothic"/>
                <a:ea typeface="Century Gothic"/>
                <a:cs typeface="Century Gothic"/>
                <a:sym typeface="Century Gothic"/>
              </a:defRPr>
            </a:lvl8pPr>
            <a:lvl9pPr indent="-304800" lvl="8" marL="4114800" marR="0" rtl="0" algn="l">
              <a:spcBef>
                <a:spcPts val="1000"/>
              </a:spcBef>
              <a:spcAft>
                <a:spcPts val="0"/>
              </a:spcAft>
              <a:buClr>
                <a:schemeClr val="accent1"/>
              </a:buClr>
              <a:buSzPts val="1200"/>
              <a:buFont typeface="Noto Sans Symbols"/>
              <a:buChar char="🠶"/>
              <a:defRPr b="0" i="0" sz="1200" u="none" cap="none" strike="noStrike">
                <a:solidFill>
                  <a:srgbClr val="FEFEFE"/>
                </a:solidFill>
                <a:latin typeface="Century Gothic"/>
                <a:ea typeface="Century Gothic"/>
                <a:cs typeface="Century Gothic"/>
                <a:sym typeface="Century Gothic"/>
              </a:defRPr>
            </a:lvl9pPr>
          </a:lstStyle>
          <a:p/>
        </p:txBody>
      </p:sp>
      <p:sp>
        <p:nvSpPr>
          <p:cNvPr id="35" name="Google Shape;35;p31"/>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36" name="Google Shape;36;p31"/>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37" name="Google Shape;37;p31"/>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2000" u="none" cap="none" strike="noStrike">
                <a:solidFill>
                  <a:srgbClr val="FEFFFF"/>
                </a:solidFill>
                <a:latin typeface="Century Gothic"/>
                <a:ea typeface="Century Gothic"/>
                <a:cs typeface="Century Gothic"/>
                <a:sym typeface="Century Gothic"/>
              </a:defRPr>
            </a:lvl1pPr>
            <a:lvl2pPr indent="0" lvl="1" marL="0" marR="0" rtl="0" algn="r">
              <a:spcBef>
                <a:spcPts val="0"/>
              </a:spcBef>
              <a:buNone/>
              <a:defRPr b="0" i="0" sz="2000" u="none" cap="none" strike="noStrike">
                <a:solidFill>
                  <a:srgbClr val="FEFFFF"/>
                </a:solidFill>
                <a:latin typeface="Century Gothic"/>
                <a:ea typeface="Century Gothic"/>
                <a:cs typeface="Century Gothic"/>
                <a:sym typeface="Century Gothic"/>
              </a:defRPr>
            </a:lvl2pPr>
            <a:lvl3pPr indent="0" lvl="2" marL="0" marR="0" rtl="0" algn="r">
              <a:spcBef>
                <a:spcPts val="0"/>
              </a:spcBef>
              <a:buNone/>
              <a:defRPr b="0" i="0" sz="2000" u="none" cap="none" strike="noStrike">
                <a:solidFill>
                  <a:srgbClr val="FEFFFF"/>
                </a:solidFill>
                <a:latin typeface="Century Gothic"/>
                <a:ea typeface="Century Gothic"/>
                <a:cs typeface="Century Gothic"/>
                <a:sym typeface="Century Gothic"/>
              </a:defRPr>
            </a:lvl3pPr>
            <a:lvl4pPr indent="0" lvl="3" marL="0" marR="0" rtl="0" algn="r">
              <a:spcBef>
                <a:spcPts val="0"/>
              </a:spcBef>
              <a:buNone/>
              <a:defRPr b="0" i="0" sz="2000" u="none" cap="none" strike="noStrike">
                <a:solidFill>
                  <a:srgbClr val="FEFFFF"/>
                </a:solidFill>
                <a:latin typeface="Century Gothic"/>
                <a:ea typeface="Century Gothic"/>
                <a:cs typeface="Century Gothic"/>
                <a:sym typeface="Century Gothic"/>
              </a:defRPr>
            </a:lvl4pPr>
            <a:lvl5pPr indent="0" lvl="4" marL="0" marR="0" rtl="0" algn="r">
              <a:spcBef>
                <a:spcPts val="0"/>
              </a:spcBef>
              <a:buNone/>
              <a:defRPr b="0" i="0" sz="2000" u="none" cap="none" strike="noStrike">
                <a:solidFill>
                  <a:srgbClr val="FEFFFF"/>
                </a:solidFill>
                <a:latin typeface="Century Gothic"/>
                <a:ea typeface="Century Gothic"/>
                <a:cs typeface="Century Gothic"/>
                <a:sym typeface="Century Gothic"/>
              </a:defRPr>
            </a:lvl5pPr>
            <a:lvl6pPr indent="0" lvl="5" marL="0" marR="0" rtl="0" algn="r">
              <a:spcBef>
                <a:spcPts val="0"/>
              </a:spcBef>
              <a:buNone/>
              <a:defRPr b="0" i="0" sz="2000" u="none" cap="none" strike="noStrike">
                <a:solidFill>
                  <a:srgbClr val="FEFFFF"/>
                </a:solidFill>
                <a:latin typeface="Century Gothic"/>
                <a:ea typeface="Century Gothic"/>
                <a:cs typeface="Century Gothic"/>
                <a:sym typeface="Century Gothic"/>
              </a:defRPr>
            </a:lvl6pPr>
            <a:lvl7pPr indent="0" lvl="6" marL="0" marR="0" rtl="0" algn="r">
              <a:spcBef>
                <a:spcPts val="0"/>
              </a:spcBef>
              <a:buNone/>
              <a:defRPr b="0" i="0" sz="2000" u="none" cap="none" strike="noStrike">
                <a:solidFill>
                  <a:srgbClr val="FEFFFF"/>
                </a:solidFill>
                <a:latin typeface="Century Gothic"/>
                <a:ea typeface="Century Gothic"/>
                <a:cs typeface="Century Gothic"/>
                <a:sym typeface="Century Gothic"/>
              </a:defRPr>
            </a:lvl7pPr>
            <a:lvl8pPr indent="0" lvl="7" marL="0" marR="0" rtl="0" algn="r">
              <a:spcBef>
                <a:spcPts val="0"/>
              </a:spcBef>
              <a:buNone/>
              <a:defRPr b="0" i="0" sz="2000" u="none" cap="none" strike="noStrike">
                <a:solidFill>
                  <a:srgbClr val="FEFFFF"/>
                </a:solidFill>
                <a:latin typeface="Century Gothic"/>
                <a:ea typeface="Century Gothic"/>
                <a:cs typeface="Century Gothic"/>
                <a:sym typeface="Century Gothic"/>
              </a:defRPr>
            </a:lvl8pPr>
            <a:lvl9pPr indent="0" lvl="8" marL="0" marR="0" rtl="0" algn="r">
              <a:spcBef>
                <a:spcPts val="0"/>
              </a:spcBef>
              <a:buNone/>
              <a:defRPr b="0" i="0" sz="20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
          <p:cNvSpPr txBox="1"/>
          <p:nvPr>
            <p:ph type="ctrTitle"/>
          </p:nvPr>
        </p:nvSpPr>
        <p:spPr>
          <a:xfrm>
            <a:off x="582913" y="76912"/>
            <a:ext cx="8915399" cy="283467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FEFEFE"/>
              </a:buClr>
              <a:buSzPts val="5400"/>
              <a:buFont typeface="Century Gothic"/>
              <a:buNone/>
            </a:pPr>
            <a:r>
              <a:rPr b="1" lang="en-US"/>
              <a:t>Automated Orphanage House Management   System</a:t>
            </a:r>
            <a:endParaRPr b="1"/>
          </a:p>
        </p:txBody>
      </p:sp>
      <p:sp>
        <p:nvSpPr>
          <p:cNvPr id="165" name="Google Shape;165;p1"/>
          <p:cNvSpPr txBox="1"/>
          <p:nvPr>
            <p:ph idx="1" type="subTitle"/>
          </p:nvPr>
        </p:nvSpPr>
        <p:spPr>
          <a:xfrm>
            <a:off x="2589213" y="4777379"/>
            <a:ext cx="8915399" cy="1126283"/>
          </a:xfrm>
          <a:prstGeom prst="rect">
            <a:avLst/>
          </a:prstGeom>
          <a:noFill/>
          <a:ln>
            <a:noFill/>
          </a:ln>
        </p:spPr>
        <p:txBody>
          <a:bodyPr anchorCtr="0" anchor="t" bIns="45700" lIns="91425" spcFirstLastPara="1" rIns="91425" wrap="square" tIns="45700">
            <a:normAutofit lnSpcReduction="10000"/>
          </a:bodyPr>
          <a:lstStyle/>
          <a:p>
            <a:pPr indent="0" lvl="0" marL="0" rtl="0" algn="l">
              <a:spcBef>
                <a:spcPts val="0"/>
              </a:spcBef>
              <a:spcAft>
                <a:spcPts val="0"/>
              </a:spcAft>
              <a:buSzPts val="3200"/>
              <a:buNone/>
            </a:pPr>
            <a:r>
              <a:t/>
            </a:r>
            <a:endParaRPr b="1" sz="3200">
              <a:solidFill>
                <a:schemeClr val="accent4"/>
              </a:solidFill>
            </a:endParaRPr>
          </a:p>
          <a:p>
            <a:pPr indent="0" lvl="0" marL="0" rtl="0" algn="l">
              <a:spcBef>
                <a:spcPts val="1000"/>
              </a:spcBef>
              <a:spcAft>
                <a:spcPts val="0"/>
              </a:spcAft>
              <a:buSzPts val="3200"/>
              <a:buNone/>
            </a:pPr>
            <a:r>
              <a:rPr b="1" lang="en-US" sz="3200">
                <a:solidFill>
                  <a:srgbClr val="C00000"/>
                </a:solidFill>
              </a:rPr>
              <a:t>                              </a:t>
            </a:r>
            <a:endParaRPr b="1" sz="3200">
              <a:solidFill>
                <a:srgbClr val="00B0F0"/>
              </a:solidFill>
            </a:endParaRPr>
          </a:p>
        </p:txBody>
      </p:sp>
      <p:sp>
        <p:nvSpPr>
          <p:cNvPr id="166" name="Google Shape;166;p1"/>
          <p:cNvSpPr txBox="1"/>
          <p:nvPr/>
        </p:nvSpPr>
        <p:spPr>
          <a:xfrm>
            <a:off x="1716503" y="3865579"/>
            <a:ext cx="322716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lt1"/>
                </a:solidFill>
                <a:latin typeface="Century Gothic"/>
                <a:ea typeface="Century Gothic"/>
                <a:cs typeface="Century Gothic"/>
                <a:sym typeface="Century Gothic"/>
              </a:rPr>
              <a:t>Developed By : Jayesh Ahir</a:t>
            </a:r>
            <a:endParaRPr sz="1800">
              <a:solidFill>
                <a:schemeClr val="lt1"/>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0"/>
          <p:cNvSpPr txBox="1"/>
          <p:nvPr/>
        </p:nvSpPr>
        <p:spPr>
          <a:xfrm>
            <a:off x="4856761" y="6396335"/>
            <a:ext cx="203292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Century Gothic"/>
                <a:ea typeface="Century Gothic"/>
                <a:cs typeface="Century Gothic"/>
                <a:sym typeface="Century Gothic"/>
              </a:rPr>
              <a:t>Home footer</a:t>
            </a:r>
            <a:endParaRPr b="1" sz="2400">
              <a:solidFill>
                <a:schemeClr val="lt1"/>
              </a:solidFill>
              <a:latin typeface="Century Gothic"/>
              <a:ea typeface="Century Gothic"/>
              <a:cs typeface="Century Gothic"/>
              <a:sym typeface="Century Gothic"/>
            </a:endParaRPr>
          </a:p>
        </p:txBody>
      </p:sp>
      <p:pic>
        <p:nvPicPr>
          <p:cNvPr id="219" name="Google Shape;219;p10"/>
          <p:cNvPicPr preferRelativeResize="0"/>
          <p:nvPr/>
        </p:nvPicPr>
        <p:blipFill rotWithShape="1">
          <a:blip r:embed="rId3">
            <a:alphaModFix/>
          </a:blip>
          <a:srcRect b="0" l="0" r="0" t="0"/>
          <a:stretch/>
        </p:blipFill>
        <p:spPr>
          <a:xfrm>
            <a:off x="3047736" y="1714351"/>
            <a:ext cx="6096528" cy="342929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11"/>
          <p:cNvSpPr txBox="1"/>
          <p:nvPr/>
        </p:nvSpPr>
        <p:spPr>
          <a:xfrm>
            <a:off x="4913831" y="6315342"/>
            <a:ext cx="150874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Century Gothic"/>
                <a:ea typeface="Century Gothic"/>
                <a:cs typeface="Century Gothic"/>
                <a:sym typeface="Century Gothic"/>
              </a:rPr>
              <a:t>About Us</a:t>
            </a:r>
            <a:endParaRPr b="1" sz="2400">
              <a:solidFill>
                <a:schemeClr val="lt1"/>
              </a:solidFill>
              <a:latin typeface="Century Gothic"/>
              <a:ea typeface="Century Gothic"/>
              <a:cs typeface="Century Gothic"/>
              <a:sym typeface="Century Gothic"/>
            </a:endParaRPr>
          </a:p>
        </p:txBody>
      </p:sp>
      <p:pic>
        <p:nvPicPr>
          <p:cNvPr id="225" name="Google Shape;225;p11"/>
          <p:cNvPicPr preferRelativeResize="0"/>
          <p:nvPr/>
        </p:nvPicPr>
        <p:blipFill rotWithShape="1">
          <a:blip r:embed="rId3">
            <a:alphaModFix/>
          </a:blip>
          <a:srcRect b="0" l="0" r="0" t="0"/>
          <a:stretch/>
        </p:blipFill>
        <p:spPr>
          <a:xfrm>
            <a:off x="3047736" y="1714351"/>
            <a:ext cx="6096528" cy="342929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2"/>
          <p:cNvSpPr txBox="1"/>
          <p:nvPr/>
        </p:nvSpPr>
        <p:spPr>
          <a:xfrm>
            <a:off x="4913831" y="6315342"/>
            <a:ext cx="121219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Century Gothic"/>
                <a:ea typeface="Century Gothic"/>
                <a:cs typeface="Century Gothic"/>
                <a:sym typeface="Century Gothic"/>
              </a:rPr>
              <a:t>gallery</a:t>
            </a:r>
            <a:endParaRPr b="1" sz="2400">
              <a:solidFill>
                <a:schemeClr val="lt1"/>
              </a:solidFill>
              <a:latin typeface="Century Gothic"/>
              <a:ea typeface="Century Gothic"/>
              <a:cs typeface="Century Gothic"/>
              <a:sym typeface="Century Gothic"/>
            </a:endParaRPr>
          </a:p>
        </p:txBody>
      </p:sp>
      <p:pic>
        <p:nvPicPr>
          <p:cNvPr id="231" name="Google Shape;231;p12"/>
          <p:cNvPicPr preferRelativeResize="0"/>
          <p:nvPr/>
        </p:nvPicPr>
        <p:blipFill rotWithShape="1">
          <a:blip r:embed="rId3">
            <a:alphaModFix/>
          </a:blip>
          <a:srcRect b="0" l="0" r="0" t="0"/>
          <a:stretch/>
        </p:blipFill>
        <p:spPr>
          <a:xfrm>
            <a:off x="3047736" y="1714351"/>
            <a:ext cx="6096528" cy="342929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3"/>
          <p:cNvSpPr txBox="1"/>
          <p:nvPr/>
        </p:nvSpPr>
        <p:spPr>
          <a:xfrm>
            <a:off x="4913831" y="6315342"/>
            <a:ext cx="1390124"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Century Gothic"/>
                <a:ea typeface="Century Gothic"/>
                <a:cs typeface="Century Gothic"/>
                <a:sym typeface="Century Gothic"/>
              </a:rPr>
              <a:t>services</a:t>
            </a:r>
            <a:endParaRPr b="1" sz="2400">
              <a:solidFill>
                <a:schemeClr val="lt1"/>
              </a:solidFill>
              <a:latin typeface="Century Gothic"/>
              <a:ea typeface="Century Gothic"/>
              <a:cs typeface="Century Gothic"/>
              <a:sym typeface="Century Gothic"/>
            </a:endParaRPr>
          </a:p>
        </p:txBody>
      </p:sp>
      <p:pic>
        <p:nvPicPr>
          <p:cNvPr id="237" name="Google Shape;237;p13"/>
          <p:cNvPicPr preferRelativeResize="0"/>
          <p:nvPr/>
        </p:nvPicPr>
        <p:blipFill rotWithShape="1">
          <a:blip r:embed="rId3">
            <a:alphaModFix/>
          </a:blip>
          <a:srcRect b="0" l="0" r="0" t="0"/>
          <a:stretch/>
        </p:blipFill>
        <p:spPr>
          <a:xfrm>
            <a:off x="3047736" y="1714351"/>
            <a:ext cx="6096528" cy="342929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4"/>
          <p:cNvSpPr txBox="1"/>
          <p:nvPr/>
        </p:nvSpPr>
        <p:spPr>
          <a:xfrm>
            <a:off x="4144710" y="6152971"/>
            <a:ext cx="183415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Century Gothic"/>
                <a:ea typeface="Century Gothic"/>
                <a:cs typeface="Century Gothic"/>
                <a:sym typeface="Century Gothic"/>
              </a:rPr>
              <a:t>registration</a:t>
            </a:r>
            <a:endParaRPr b="1" sz="2400">
              <a:solidFill>
                <a:schemeClr val="lt1"/>
              </a:solidFill>
              <a:latin typeface="Century Gothic"/>
              <a:ea typeface="Century Gothic"/>
              <a:cs typeface="Century Gothic"/>
              <a:sym typeface="Century Gothic"/>
            </a:endParaRPr>
          </a:p>
        </p:txBody>
      </p:sp>
      <p:pic>
        <p:nvPicPr>
          <p:cNvPr id="243" name="Google Shape;243;p14"/>
          <p:cNvPicPr preferRelativeResize="0"/>
          <p:nvPr/>
        </p:nvPicPr>
        <p:blipFill rotWithShape="1">
          <a:blip r:embed="rId3">
            <a:alphaModFix/>
          </a:blip>
          <a:srcRect b="0" l="0" r="0" t="0"/>
          <a:stretch/>
        </p:blipFill>
        <p:spPr>
          <a:xfrm>
            <a:off x="1273324" y="495121"/>
            <a:ext cx="10058400" cy="5657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15"/>
          <p:cNvSpPr txBox="1"/>
          <p:nvPr/>
        </p:nvSpPr>
        <p:spPr>
          <a:xfrm>
            <a:off x="4626023" y="6281158"/>
            <a:ext cx="107753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Century Gothic"/>
                <a:ea typeface="Century Gothic"/>
                <a:cs typeface="Century Gothic"/>
                <a:sym typeface="Century Gothic"/>
              </a:rPr>
              <a:t>SignIn</a:t>
            </a:r>
            <a:endParaRPr b="1" sz="2400">
              <a:solidFill>
                <a:schemeClr val="lt1"/>
              </a:solidFill>
              <a:latin typeface="Century Gothic"/>
              <a:ea typeface="Century Gothic"/>
              <a:cs typeface="Century Gothic"/>
              <a:sym typeface="Century Gothic"/>
            </a:endParaRPr>
          </a:p>
        </p:txBody>
      </p:sp>
      <p:pic>
        <p:nvPicPr>
          <p:cNvPr id="249" name="Google Shape;249;p15"/>
          <p:cNvPicPr preferRelativeResize="0"/>
          <p:nvPr/>
        </p:nvPicPr>
        <p:blipFill rotWithShape="1">
          <a:blip r:embed="rId3">
            <a:alphaModFix/>
          </a:blip>
          <a:srcRect b="0" l="0" r="0" t="0"/>
          <a:stretch/>
        </p:blipFill>
        <p:spPr>
          <a:xfrm>
            <a:off x="3167377" y="1731443"/>
            <a:ext cx="6096528" cy="342929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16"/>
          <p:cNvSpPr txBox="1"/>
          <p:nvPr/>
        </p:nvSpPr>
        <p:spPr>
          <a:xfrm>
            <a:off x="4495088" y="6281158"/>
            <a:ext cx="139333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Century Gothic"/>
                <a:ea typeface="Century Gothic"/>
                <a:cs typeface="Century Gothic"/>
                <a:sym typeface="Century Gothic"/>
              </a:rPr>
              <a:t>Contact</a:t>
            </a:r>
            <a:endParaRPr b="1" sz="2400">
              <a:solidFill>
                <a:schemeClr val="lt1"/>
              </a:solidFill>
              <a:latin typeface="Century Gothic"/>
              <a:ea typeface="Century Gothic"/>
              <a:cs typeface="Century Gothic"/>
              <a:sym typeface="Century Gothic"/>
            </a:endParaRPr>
          </a:p>
        </p:txBody>
      </p:sp>
      <p:pic>
        <p:nvPicPr>
          <p:cNvPr id="255" name="Google Shape;255;p16"/>
          <p:cNvPicPr preferRelativeResize="0"/>
          <p:nvPr/>
        </p:nvPicPr>
        <p:blipFill rotWithShape="1">
          <a:blip r:embed="rId3">
            <a:alphaModFix/>
          </a:blip>
          <a:srcRect b="0" l="0" r="0" t="0"/>
          <a:stretch/>
        </p:blipFill>
        <p:spPr>
          <a:xfrm>
            <a:off x="1486969" y="427289"/>
            <a:ext cx="10058400" cy="5657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17"/>
          <p:cNvSpPr txBox="1"/>
          <p:nvPr/>
        </p:nvSpPr>
        <p:spPr>
          <a:xfrm>
            <a:off x="4717278" y="6204246"/>
            <a:ext cx="1729961"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Century Gothic"/>
                <a:ea typeface="Century Gothic"/>
                <a:cs typeface="Century Gothic"/>
                <a:sym typeface="Century Gothic"/>
              </a:rPr>
              <a:t>User Panel</a:t>
            </a:r>
            <a:endParaRPr b="1" sz="2400">
              <a:solidFill>
                <a:schemeClr val="lt1"/>
              </a:solidFill>
              <a:latin typeface="Century Gothic"/>
              <a:ea typeface="Century Gothic"/>
              <a:cs typeface="Century Gothic"/>
              <a:sym typeface="Century Gothic"/>
            </a:endParaRPr>
          </a:p>
        </p:txBody>
      </p:sp>
      <p:pic>
        <p:nvPicPr>
          <p:cNvPr id="261" name="Google Shape;261;p17"/>
          <p:cNvPicPr preferRelativeResize="0"/>
          <p:nvPr/>
        </p:nvPicPr>
        <p:blipFill rotWithShape="1">
          <a:blip r:embed="rId3">
            <a:alphaModFix/>
          </a:blip>
          <a:srcRect b="0" l="0" r="0" t="0"/>
          <a:stretch/>
        </p:blipFill>
        <p:spPr>
          <a:xfrm>
            <a:off x="3047736" y="1714351"/>
            <a:ext cx="6096528" cy="342929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pic>
        <p:nvPicPr>
          <p:cNvPr id="266" name="Google Shape;266;p18"/>
          <p:cNvPicPr preferRelativeResize="0"/>
          <p:nvPr/>
        </p:nvPicPr>
        <p:blipFill rotWithShape="1">
          <a:blip r:embed="rId3">
            <a:alphaModFix/>
          </a:blip>
          <a:srcRect b="0" l="0" r="0" t="0"/>
          <a:stretch/>
        </p:blipFill>
        <p:spPr>
          <a:xfrm>
            <a:off x="3047736" y="1714351"/>
            <a:ext cx="6096528" cy="3429297"/>
          </a:xfrm>
          <a:prstGeom prst="rect">
            <a:avLst/>
          </a:prstGeom>
          <a:noFill/>
          <a:ln>
            <a:noFill/>
          </a:ln>
        </p:spPr>
      </p:pic>
      <p:sp>
        <p:nvSpPr>
          <p:cNvPr id="267" name="Google Shape;267;p18"/>
          <p:cNvSpPr txBox="1"/>
          <p:nvPr/>
        </p:nvSpPr>
        <p:spPr>
          <a:xfrm>
            <a:off x="4255806" y="6204247"/>
            <a:ext cx="213231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lt1"/>
                </a:solidFill>
                <a:latin typeface="Century Gothic"/>
                <a:ea typeface="Century Gothic"/>
                <a:cs typeface="Century Gothic"/>
                <a:sym typeface="Century Gothic"/>
              </a:rPr>
              <a:t>Child Registration</a:t>
            </a:r>
            <a:endParaRPr b="1" sz="1800">
              <a:solidFill>
                <a:schemeClr val="lt1"/>
              </a:solidFill>
              <a:latin typeface="Century Gothic"/>
              <a:ea typeface="Century Gothic"/>
              <a:cs typeface="Century Gothic"/>
              <a:sym typeface="Century Gothic"/>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19"/>
          <p:cNvSpPr txBox="1"/>
          <p:nvPr/>
        </p:nvSpPr>
        <p:spPr>
          <a:xfrm>
            <a:off x="4717278" y="6204246"/>
            <a:ext cx="107753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Century Gothic"/>
                <a:ea typeface="Century Gothic"/>
                <a:cs typeface="Century Gothic"/>
                <a:sym typeface="Century Gothic"/>
              </a:rPr>
              <a:t>camp</a:t>
            </a:r>
            <a:endParaRPr b="1" sz="2400">
              <a:solidFill>
                <a:schemeClr val="lt1"/>
              </a:solidFill>
              <a:latin typeface="Century Gothic"/>
              <a:ea typeface="Century Gothic"/>
              <a:cs typeface="Century Gothic"/>
              <a:sym typeface="Century Gothic"/>
            </a:endParaRPr>
          </a:p>
        </p:txBody>
      </p:sp>
      <p:pic>
        <p:nvPicPr>
          <p:cNvPr id="273" name="Google Shape;273;p19"/>
          <p:cNvPicPr preferRelativeResize="0"/>
          <p:nvPr/>
        </p:nvPicPr>
        <p:blipFill rotWithShape="1">
          <a:blip r:embed="rId3">
            <a:alphaModFix/>
          </a:blip>
          <a:srcRect b="0" l="0" r="0" t="0"/>
          <a:stretch/>
        </p:blipFill>
        <p:spPr>
          <a:xfrm>
            <a:off x="3047736" y="1714351"/>
            <a:ext cx="6096528" cy="342929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
          <p:cNvSpPr txBox="1"/>
          <p:nvPr>
            <p:ph type="ctrTitle"/>
          </p:nvPr>
        </p:nvSpPr>
        <p:spPr>
          <a:xfrm>
            <a:off x="582913" y="76912"/>
            <a:ext cx="8915399" cy="283467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FEFEFE"/>
              </a:buClr>
              <a:buSzPts val="5400"/>
              <a:buFont typeface="Century Gothic"/>
              <a:buNone/>
            </a:pPr>
            <a:r>
              <a:rPr b="1" lang="en-US"/>
              <a:t>User Name : RegisterdUser</a:t>
            </a:r>
            <a:br>
              <a:rPr b="1" lang="en-US"/>
            </a:br>
            <a:r>
              <a:rPr b="1" lang="en-US"/>
              <a:t>Password    : 123456</a:t>
            </a:r>
            <a:endParaRPr b="1"/>
          </a:p>
        </p:txBody>
      </p:sp>
      <p:sp>
        <p:nvSpPr>
          <p:cNvPr id="172" name="Google Shape;172;p2"/>
          <p:cNvSpPr txBox="1"/>
          <p:nvPr>
            <p:ph idx="1" type="subTitle"/>
          </p:nvPr>
        </p:nvSpPr>
        <p:spPr>
          <a:xfrm>
            <a:off x="2589213" y="4777379"/>
            <a:ext cx="8915399" cy="1126283"/>
          </a:xfrm>
          <a:prstGeom prst="rect">
            <a:avLst/>
          </a:prstGeom>
          <a:noFill/>
          <a:ln>
            <a:noFill/>
          </a:ln>
        </p:spPr>
        <p:txBody>
          <a:bodyPr anchorCtr="0" anchor="t" bIns="45700" lIns="91425" spcFirstLastPara="1" rIns="91425" wrap="square" tIns="45700">
            <a:normAutofit lnSpcReduction="10000"/>
          </a:bodyPr>
          <a:lstStyle/>
          <a:p>
            <a:pPr indent="0" lvl="0" marL="0" rtl="0" algn="l">
              <a:spcBef>
                <a:spcPts val="0"/>
              </a:spcBef>
              <a:spcAft>
                <a:spcPts val="0"/>
              </a:spcAft>
              <a:buSzPts val="3200"/>
              <a:buNone/>
            </a:pPr>
            <a:r>
              <a:t/>
            </a:r>
            <a:endParaRPr b="1" sz="3200">
              <a:solidFill>
                <a:schemeClr val="accent4"/>
              </a:solidFill>
            </a:endParaRPr>
          </a:p>
          <a:p>
            <a:pPr indent="0" lvl="0" marL="0" rtl="0" algn="l">
              <a:spcBef>
                <a:spcPts val="1000"/>
              </a:spcBef>
              <a:spcAft>
                <a:spcPts val="0"/>
              </a:spcAft>
              <a:buSzPts val="3200"/>
              <a:buNone/>
            </a:pPr>
            <a:r>
              <a:rPr b="1" lang="en-US" sz="3200">
                <a:solidFill>
                  <a:srgbClr val="C00000"/>
                </a:solidFill>
              </a:rPr>
              <a:t>                              </a:t>
            </a:r>
            <a:endParaRPr b="1" sz="3200">
              <a:solidFill>
                <a:srgbClr val="00B0F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0"/>
          <p:cNvSpPr txBox="1"/>
          <p:nvPr/>
        </p:nvSpPr>
        <p:spPr>
          <a:xfrm>
            <a:off x="4717278" y="6204246"/>
            <a:ext cx="175560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Century Gothic"/>
                <a:ea typeface="Century Gothic"/>
                <a:cs typeface="Century Gothic"/>
                <a:sym typeface="Century Gothic"/>
              </a:rPr>
              <a:t>Whole Info</a:t>
            </a:r>
            <a:endParaRPr b="1" sz="2400">
              <a:solidFill>
                <a:schemeClr val="lt1"/>
              </a:solidFill>
              <a:latin typeface="Century Gothic"/>
              <a:ea typeface="Century Gothic"/>
              <a:cs typeface="Century Gothic"/>
              <a:sym typeface="Century Gothic"/>
            </a:endParaRPr>
          </a:p>
        </p:txBody>
      </p:sp>
      <p:pic>
        <p:nvPicPr>
          <p:cNvPr id="279" name="Google Shape;279;p20"/>
          <p:cNvPicPr preferRelativeResize="0"/>
          <p:nvPr/>
        </p:nvPicPr>
        <p:blipFill rotWithShape="1">
          <a:blip r:embed="rId3">
            <a:alphaModFix/>
          </a:blip>
          <a:srcRect b="0" l="0" r="0" t="0"/>
          <a:stretch/>
        </p:blipFill>
        <p:spPr>
          <a:xfrm>
            <a:off x="1076770" y="410198"/>
            <a:ext cx="10058400" cy="5657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1"/>
          <p:cNvSpPr txBox="1"/>
          <p:nvPr/>
        </p:nvSpPr>
        <p:spPr>
          <a:xfrm>
            <a:off x="4717278" y="6204246"/>
            <a:ext cx="135966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Century Gothic"/>
                <a:ea typeface="Century Gothic"/>
                <a:cs typeface="Century Gothic"/>
                <a:sym typeface="Century Gothic"/>
              </a:rPr>
              <a:t>Sponsor</a:t>
            </a:r>
            <a:endParaRPr b="1" sz="2400">
              <a:solidFill>
                <a:schemeClr val="lt1"/>
              </a:solidFill>
              <a:latin typeface="Century Gothic"/>
              <a:ea typeface="Century Gothic"/>
              <a:cs typeface="Century Gothic"/>
              <a:sym typeface="Century Gothic"/>
            </a:endParaRPr>
          </a:p>
        </p:txBody>
      </p:sp>
      <p:pic>
        <p:nvPicPr>
          <p:cNvPr id="285" name="Google Shape;285;p21"/>
          <p:cNvPicPr preferRelativeResize="0"/>
          <p:nvPr/>
        </p:nvPicPr>
        <p:blipFill rotWithShape="1">
          <a:blip r:embed="rId3">
            <a:alphaModFix/>
          </a:blip>
          <a:srcRect b="0" l="0" r="0" t="0"/>
          <a:stretch/>
        </p:blipFill>
        <p:spPr>
          <a:xfrm>
            <a:off x="3047736" y="1714351"/>
            <a:ext cx="6096528" cy="342929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2"/>
          <p:cNvSpPr txBox="1"/>
          <p:nvPr/>
        </p:nvSpPr>
        <p:spPr>
          <a:xfrm>
            <a:off x="4717278" y="6204246"/>
            <a:ext cx="208101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Century Gothic"/>
                <a:ea typeface="Century Gothic"/>
                <a:cs typeface="Century Gothic"/>
                <a:sym typeface="Century Gothic"/>
              </a:rPr>
              <a:t>Admin Panel</a:t>
            </a:r>
            <a:endParaRPr b="1" sz="2400">
              <a:solidFill>
                <a:schemeClr val="lt1"/>
              </a:solidFill>
              <a:latin typeface="Century Gothic"/>
              <a:ea typeface="Century Gothic"/>
              <a:cs typeface="Century Gothic"/>
              <a:sym typeface="Century Gothic"/>
            </a:endParaRPr>
          </a:p>
        </p:txBody>
      </p:sp>
      <p:pic>
        <p:nvPicPr>
          <p:cNvPr id="291" name="Google Shape;291;p22"/>
          <p:cNvPicPr preferRelativeResize="0"/>
          <p:nvPr/>
        </p:nvPicPr>
        <p:blipFill rotWithShape="1">
          <a:blip r:embed="rId3">
            <a:alphaModFix/>
          </a:blip>
          <a:srcRect b="0" l="0" r="0" t="0"/>
          <a:stretch/>
        </p:blipFill>
        <p:spPr>
          <a:xfrm>
            <a:off x="3047736" y="1714351"/>
            <a:ext cx="6096528" cy="342929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3"/>
          <p:cNvSpPr txBox="1"/>
          <p:nvPr/>
        </p:nvSpPr>
        <p:spPr>
          <a:xfrm>
            <a:off x="4717278" y="6204246"/>
            <a:ext cx="17988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Century Gothic"/>
                <a:ea typeface="Century Gothic"/>
                <a:cs typeface="Century Gothic"/>
                <a:sym typeface="Century Gothic"/>
              </a:rPr>
              <a:t>Add camp</a:t>
            </a:r>
            <a:endParaRPr b="1" sz="2400">
              <a:solidFill>
                <a:schemeClr val="lt1"/>
              </a:solidFill>
              <a:latin typeface="Century Gothic"/>
              <a:ea typeface="Century Gothic"/>
              <a:cs typeface="Century Gothic"/>
              <a:sym typeface="Century Gothic"/>
            </a:endParaRPr>
          </a:p>
        </p:txBody>
      </p:sp>
      <p:pic>
        <p:nvPicPr>
          <p:cNvPr id="297" name="Google Shape;297;p23"/>
          <p:cNvPicPr preferRelativeResize="0"/>
          <p:nvPr/>
        </p:nvPicPr>
        <p:blipFill rotWithShape="1">
          <a:blip r:embed="rId3">
            <a:alphaModFix/>
          </a:blip>
          <a:srcRect b="0" l="0" r="0" t="0"/>
          <a:stretch/>
        </p:blipFill>
        <p:spPr>
          <a:xfrm>
            <a:off x="1264777" y="290557"/>
            <a:ext cx="10058400" cy="5657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4"/>
          <p:cNvSpPr txBox="1"/>
          <p:nvPr/>
        </p:nvSpPr>
        <p:spPr>
          <a:xfrm>
            <a:off x="4717278" y="6204246"/>
            <a:ext cx="153599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Century Gothic"/>
                <a:ea typeface="Century Gothic"/>
                <a:cs typeface="Century Gothic"/>
                <a:sym typeface="Century Gothic"/>
              </a:rPr>
              <a:t>Add Staff</a:t>
            </a:r>
            <a:endParaRPr b="1" sz="2400">
              <a:solidFill>
                <a:schemeClr val="lt1"/>
              </a:solidFill>
              <a:latin typeface="Century Gothic"/>
              <a:ea typeface="Century Gothic"/>
              <a:cs typeface="Century Gothic"/>
              <a:sym typeface="Century Gothic"/>
            </a:endParaRPr>
          </a:p>
        </p:txBody>
      </p:sp>
      <p:pic>
        <p:nvPicPr>
          <p:cNvPr id="303" name="Google Shape;303;p24"/>
          <p:cNvPicPr preferRelativeResize="0"/>
          <p:nvPr/>
        </p:nvPicPr>
        <p:blipFill rotWithShape="1">
          <a:blip r:embed="rId3">
            <a:alphaModFix/>
          </a:blip>
          <a:srcRect b="0" l="0" r="0" t="0"/>
          <a:stretch/>
        </p:blipFill>
        <p:spPr>
          <a:xfrm>
            <a:off x="1264778" y="376015"/>
            <a:ext cx="10058400" cy="5657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5"/>
          <p:cNvSpPr txBox="1"/>
          <p:nvPr/>
        </p:nvSpPr>
        <p:spPr>
          <a:xfrm>
            <a:off x="4717278" y="6204246"/>
            <a:ext cx="247696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Century Gothic"/>
                <a:ea typeface="Century Gothic"/>
                <a:cs typeface="Century Gothic"/>
                <a:sym typeface="Century Gothic"/>
              </a:rPr>
              <a:t>Add Whole Info</a:t>
            </a:r>
            <a:endParaRPr b="1" sz="2400">
              <a:solidFill>
                <a:schemeClr val="lt1"/>
              </a:solidFill>
              <a:latin typeface="Century Gothic"/>
              <a:ea typeface="Century Gothic"/>
              <a:cs typeface="Century Gothic"/>
              <a:sym typeface="Century Gothic"/>
            </a:endParaRPr>
          </a:p>
        </p:txBody>
      </p:sp>
      <p:pic>
        <p:nvPicPr>
          <p:cNvPr id="309" name="Google Shape;309;p25"/>
          <p:cNvPicPr preferRelativeResize="0"/>
          <p:nvPr/>
        </p:nvPicPr>
        <p:blipFill rotWithShape="1">
          <a:blip r:embed="rId3">
            <a:alphaModFix/>
          </a:blip>
          <a:srcRect b="0" l="0" r="0" t="0"/>
          <a:stretch/>
        </p:blipFill>
        <p:spPr>
          <a:xfrm>
            <a:off x="1224076" y="324740"/>
            <a:ext cx="10058400" cy="5657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6"/>
          <p:cNvSpPr txBox="1"/>
          <p:nvPr/>
        </p:nvSpPr>
        <p:spPr>
          <a:xfrm>
            <a:off x="4717278" y="6204246"/>
            <a:ext cx="216116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Century Gothic"/>
                <a:ea typeface="Century Gothic"/>
                <a:cs typeface="Century Gothic"/>
                <a:sym typeface="Century Gothic"/>
              </a:rPr>
              <a:t>Sponsor Data</a:t>
            </a:r>
            <a:endParaRPr b="1" sz="2400">
              <a:solidFill>
                <a:schemeClr val="lt1"/>
              </a:solidFill>
              <a:latin typeface="Century Gothic"/>
              <a:ea typeface="Century Gothic"/>
              <a:cs typeface="Century Gothic"/>
              <a:sym typeface="Century Gothic"/>
            </a:endParaRPr>
          </a:p>
        </p:txBody>
      </p:sp>
      <p:pic>
        <p:nvPicPr>
          <p:cNvPr id="315" name="Google Shape;315;p26"/>
          <p:cNvPicPr preferRelativeResize="0"/>
          <p:nvPr/>
        </p:nvPicPr>
        <p:blipFill rotWithShape="1">
          <a:blip r:embed="rId3">
            <a:alphaModFix/>
          </a:blip>
          <a:srcRect b="0" l="0" r="0" t="0"/>
          <a:stretch/>
        </p:blipFill>
        <p:spPr>
          <a:xfrm>
            <a:off x="1692067" y="307648"/>
            <a:ext cx="10058400" cy="5657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7"/>
          <p:cNvSpPr txBox="1"/>
          <p:nvPr/>
        </p:nvSpPr>
        <p:spPr>
          <a:xfrm>
            <a:off x="4717278" y="6204246"/>
            <a:ext cx="125066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Century Gothic"/>
                <a:ea typeface="Century Gothic"/>
                <a:cs typeface="Century Gothic"/>
                <a:sym typeface="Century Gothic"/>
              </a:rPr>
              <a:t>Review</a:t>
            </a:r>
            <a:endParaRPr b="1" sz="2400">
              <a:solidFill>
                <a:schemeClr val="lt1"/>
              </a:solidFill>
              <a:latin typeface="Century Gothic"/>
              <a:ea typeface="Century Gothic"/>
              <a:cs typeface="Century Gothic"/>
              <a:sym typeface="Century Gothic"/>
            </a:endParaRPr>
          </a:p>
        </p:txBody>
      </p:sp>
      <p:pic>
        <p:nvPicPr>
          <p:cNvPr id="321" name="Google Shape;321;p27"/>
          <p:cNvPicPr preferRelativeResize="0"/>
          <p:nvPr/>
        </p:nvPicPr>
        <p:blipFill rotWithShape="1">
          <a:blip r:embed="rId3">
            <a:alphaModFix/>
          </a:blip>
          <a:srcRect b="0" l="0" r="0" t="0"/>
          <a:stretch/>
        </p:blipFill>
        <p:spPr>
          <a:xfrm>
            <a:off x="1375873" y="316194"/>
            <a:ext cx="10058400" cy="5657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8"/>
          <p:cNvSpPr txBox="1"/>
          <p:nvPr/>
        </p:nvSpPr>
        <p:spPr>
          <a:xfrm>
            <a:off x="4717278" y="6204246"/>
            <a:ext cx="152638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Century Gothic"/>
                <a:ea typeface="Century Gothic"/>
                <a:cs typeface="Century Gothic"/>
                <a:sym typeface="Century Gothic"/>
              </a:rPr>
              <a:t>UserData</a:t>
            </a:r>
            <a:endParaRPr b="1" sz="2400">
              <a:solidFill>
                <a:schemeClr val="lt1"/>
              </a:solidFill>
              <a:latin typeface="Century Gothic"/>
              <a:ea typeface="Century Gothic"/>
              <a:cs typeface="Century Gothic"/>
              <a:sym typeface="Century Gothic"/>
            </a:endParaRPr>
          </a:p>
        </p:txBody>
      </p:sp>
      <p:pic>
        <p:nvPicPr>
          <p:cNvPr id="327" name="Google Shape;327;p28"/>
          <p:cNvPicPr preferRelativeResize="0"/>
          <p:nvPr/>
        </p:nvPicPr>
        <p:blipFill rotWithShape="1">
          <a:blip r:embed="rId3">
            <a:alphaModFix/>
          </a:blip>
          <a:srcRect b="0" l="0" r="0" t="0"/>
          <a:stretch/>
        </p:blipFill>
        <p:spPr>
          <a:xfrm>
            <a:off x="1145137" y="230736"/>
            <a:ext cx="10058400" cy="56578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9"/>
          <p:cNvSpPr txBox="1"/>
          <p:nvPr/>
        </p:nvSpPr>
        <p:spPr>
          <a:xfrm>
            <a:off x="934212" y="1710291"/>
            <a:ext cx="5078677" cy="4465320"/>
          </a:xfrm>
          <a:prstGeom prst="rect">
            <a:avLst/>
          </a:prstGeom>
          <a:noFill/>
          <a:ln>
            <a:noFill/>
          </a:ln>
        </p:spPr>
        <p:txBody>
          <a:bodyPr anchorCtr="0" anchor="t" bIns="45700" lIns="91425" spcFirstLastPara="1" rIns="91425" wrap="square" tIns="45700">
            <a:normAutofit fontScale="85000" lnSpcReduction="10000"/>
          </a:bodyPr>
          <a:lstStyle/>
          <a:p>
            <a:pPr indent="-285750" lvl="0" marL="285750" marR="0" rtl="0" algn="l">
              <a:spcBef>
                <a:spcPts val="0"/>
              </a:spcBef>
              <a:spcAft>
                <a:spcPts val="0"/>
              </a:spcAft>
              <a:buClr>
                <a:schemeClr val="accent1"/>
              </a:buClr>
              <a:buSzPct val="115000"/>
              <a:buFont typeface="Arial"/>
              <a:buChar char="•"/>
            </a:pPr>
            <a:r>
              <a:rPr b="1" lang="en-US" sz="3200" u="sng" cap="none">
                <a:solidFill>
                  <a:srgbClr val="FEFEFE"/>
                </a:solidFill>
                <a:latin typeface="Century Gothic"/>
                <a:ea typeface="Century Gothic"/>
                <a:cs typeface="Century Gothic"/>
                <a:sym typeface="Century Gothic"/>
              </a:rPr>
              <a:t>Grey Box Testing</a:t>
            </a:r>
            <a:endParaRPr b="1" sz="3200" cap="none">
              <a:solidFill>
                <a:srgbClr val="FEFEFE"/>
              </a:solidFill>
              <a:latin typeface="Century Gothic"/>
              <a:ea typeface="Century Gothic"/>
              <a:cs typeface="Century Gothic"/>
              <a:sym typeface="Century Gothic"/>
            </a:endParaRPr>
          </a:p>
          <a:p>
            <a:pPr indent="-285750" lvl="0" marL="285750" marR="0" rtl="0" algn="l">
              <a:spcBef>
                <a:spcPts val="1008"/>
              </a:spcBef>
              <a:spcAft>
                <a:spcPts val="0"/>
              </a:spcAft>
              <a:buClr>
                <a:schemeClr val="accent1"/>
              </a:buClr>
              <a:buSzPct val="115000"/>
              <a:buFont typeface="Arial"/>
              <a:buChar char="•"/>
            </a:pPr>
            <a:r>
              <a:rPr b="1" lang="en-US" sz="2400" cap="none">
                <a:solidFill>
                  <a:schemeClr val="lt1"/>
                </a:solidFill>
                <a:latin typeface="Century Gothic"/>
                <a:ea typeface="Century Gothic"/>
                <a:cs typeface="Century Gothic"/>
                <a:sym typeface="Century Gothic"/>
              </a:rPr>
              <a:t>Grey Box testing is testing technique performed with limited information about the internal functionality of the system. Grey Box testers have access to the detailed design documents along with information about requirements.</a:t>
            </a:r>
            <a:endParaRPr b="1" sz="2400" cap="none">
              <a:solidFill>
                <a:schemeClr val="lt1"/>
              </a:solidFill>
              <a:latin typeface="Century Gothic"/>
              <a:ea typeface="Century Gothic"/>
              <a:cs typeface="Century Gothic"/>
              <a:sym typeface="Century Gothic"/>
            </a:endParaRPr>
          </a:p>
          <a:p>
            <a:pPr indent="-285750" lvl="0" marL="285750" marR="0" rtl="0" algn="l">
              <a:spcBef>
                <a:spcPts val="1416"/>
              </a:spcBef>
              <a:spcAft>
                <a:spcPts val="0"/>
              </a:spcAft>
              <a:buClr>
                <a:schemeClr val="accent1"/>
              </a:buClr>
              <a:buSzPct val="115000"/>
              <a:buFont typeface="Arial"/>
              <a:buChar char="•"/>
            </a:pPr>
            <a:r>
              <a:rPr b="1" lang="en-US" sz="2400" cap="none">
                <a:solidFill>
                  <a:schemeClr val="lt1"/>
                </a:solidFill>
                <a:latin typeface="Century Gothic"/>
                <a:ea typeface="Century Gothic"/>
                <a:cs typeface="Century Gothic"/>
                <a:sym typeface="Century Gothic"/>
              </a:rPr>
              <a:t>Grey Box tests are generated based on the state-based models, UML Diagrams or architecture diagrams of the target system.</a:t>
            </a:r>
            <a:r>
              <a:rPr b="1" lang="en-US" sz="4800" cap="none">
                <a:solidFill>
                  <a:schemeClr val="lt1"/>
                </a:solidFill>
                <a:latin typeface="Century Gothic"/>
                <a:ea typeface="Century Gothic"/>
                <a:cs typeface="Century Gothic"/>
                <a:sym typeface="Century Gothic"/>
              </a:rPr>
              <a:t> </a:t>
            </a:r>
            <a:endParaRPr b="1" sz="4800" cap="none">
              <a:solidFill>
                <a:schemeClr val="lt1"/>
              </a:solidFill>
              <a:latin typeface="Century Gothic"/>
              <a:ea typeface="Century Gothic"/>
              <a:cs typeface="Century Gothic"/>
              <a:sym typeface="Century Gothic"/>
            </a:endParaRPr>
          </a:p>
          <a:p>
            <a:pPr indent="-136779" lvl="0" marL="285750" marR="0" rtl="0" algn="l">
              <a:spcBef>
                <a:spcPts val="1008"/>
              </a:spcBef>
              <a:spcAft>
                <a:spcPts val="0"/>
              </a:spcAft>
              <a:buClr>
                <a:schemeClr val="accent1"/>
              </a:buClr>
              <a:buSzPct val="115000"/>
              <a:buFont typeface="Arial"/>
              <a:buNone/>
            </a:pPr>
            <a:r>
              <a:t/>
            </a:r>
            <a:endParaRPr sz="2400" cap="none">
              <a:solidFill>
                <a:srgbClr val="FEFEFE"/>
              </a:solidFill>
              <a:latin typeface="Century Gothic"/>
              <a:ea typeface="Century Gothic"/>
              <a:cs typeface="Century Gothic"/>
              <a:sym typeface="Century Gothic"/>
            </a:endParaRPr>
          </a:p>
        </p:txBody>
      </p:sp>
      <p:grpSp>
        <p:nvGrpSpPr>
          <p:cNvPr id="333" name="Google Shape;333;p29"/>
          <p:cNvGrpSpPr/>
          <p:nvPr/>
        </p:nvGrpSpPr>
        <p:grpSpPr>
          <a:xfrm>
            <a:off x="6216142" y="1709974"/>
            <a:ext cx="5078411" cy="4465636"/>
            <a:chOff x="0" y="0"/>
            <a:chExt cx="5078411" cy="4465636"/>
          </a:xfrm>
        </p:grpSpPr>
        <p:sp>
          <p:nvSpPr>
            <p:cNvPr id="334" name="Google Shape;334;p29"/>
            <p:cNvSpPr/>
            <p:nvPr/>
          </p:nvSpPr>
          <p:spPr>
            <a:xfrm>
              <a:off x="0" y="0"/>
              <a:ext cx="4316650" cy="1339691"/>
            </a:xfrm>
            <a:prstGeom prst="roundRect">
              <a:avLst>
                <a:gd fmla="val 10000" name="adj"/>
              </a:avLst>
            </a:prstGeom>
            <a:solidFill>
              <a:schemeClr val="lt1"/>
            </a:solidFill>
            <a:ln cap="flat" cmpd="sng" w="76200">
              <a:solidFill>
                <a:srgbClr val="FFFF00"/>
              </a:solidFill>
              <a:prstDash val="solid"/>
              <a:round/>
              <a:headEnd len="sm" w="sm" type="none"/>
              <a:tailEnd len="sm" w="sm" type="none"/>
            </a:ln>
            <a:effectLst>
              <a:outerShdw blurRad="38100" rotWithShape="0" dir="5400000" dist="25400">
                <a:srgbClr val="000000">
                  <a:alpha val="2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9"/>
            <p:cNvSpPr txBox="1"/>
            <p:nvPr/>
          </p:nvSpPr>
          <p:spPr>
            <a:xfrm>
              <a:off x="39238" y="39238"/>
              <a:ext cx="2871019" cy="1261215"/>
            </a:xfrm>
            <a:prstGeom prst="rect">
              <a:avLst/>
            </a:prstGeom>
            <a:noFill/>
            <a:ln>
              <a:noFill/>
            </a:ln>
          </p:spPr>
          <p:txBody>
            <a:bodyPr anchorCtr="0" anchor="ctr" bIns="163825" lIns="163825" spcFirstLastPara="1" rIns="163825" wrap="square" tIns="163825">
              <a:noAutofit/>
            </a:bodyPr>
            <a:lstStyle/>
            <a:p>
              <a:pPr indent="0" lvl="0" marL="0" marR="0" rtl="0" algn="l">
                <a:lnSpc>
                  <a:spcPct val="90000"/>
                </a:lnSpc>
                <a:spcBef>
                  <a:spcPts val="0"/>
                </a:spcBef>
                <a:spcAft>
                  <a:spcPts val="0"/>
                </a:spcAft>
                <a:buNone/>
              </a:pPr>
              <a:r>
                <a:rPr lang="en-US" sz="4300">
                  <a:solidFill>
                    <a:srgbClr val="FFFF00"/>
                  </a:solidFill>
                  <a:latin typeface="Century Gothic"/>
                  <a:ea typeface="Century Gothic"/>
                  <a:cs typeface="Century Gothic"/>
                  <a:sym typeface="Century Gothic"/>
                </a:rPr>
                <a:t>Black Box</a:t>
              </a:r>
              <a:endParaRPr sz="4300">
                <a:solidFill>
                  <a:srgbClr val="FFFF00"/>
                </a:solidFill>
                <a:latin typeface="Century Gothic"/>
                <a:ea typeface="Century Gothic"/>
                <a:cs typeface="Century Gothic"/>
                <a:sym typeface="Century Gothic"/>
              </a:endParaRPr>
            </a:p>
          </p:txBody>
        </p:sp>
        <p:sp>
          <p:nvSpPr>
            <p:cNvPr id="336" name="Google Shape;336;p29"/>
            <p:cNvSpPr/>
            <p:nvPr/>
          </p:nvSpPr>
          <p:spPr>
            <a:xfrm>
              <a:off x="380880" y="1562972"/>
              <a:ext cx="4316650" cy="1339691"/>
            </a:xfrm>
            <a:prstGeom prst="roundRect">
              <a:avLst>
                <a:gd fmla="val 10000" name="adj"/>
              </a:avLst>
            </a:prstGeom>
            <a:solidFill>
              <a:srgbClr val="FAFCFC"/>
            </a:solidFill>
            <a:ln cap="flat" cmpd="sng" w="76200">
              <a:solidFill>
                <a:srgbClr val="C00000"/>
              </a:solidFill>
              <a:prstDash val="solid"/>
              <a:round/>
              <a:headEnd len="sm" w="sm" type="none"/>
              <a:tailEnd len="sm" w="sm" type="none"/>
            </a:ln>
            <a:effectLst>
              <a:outerShdw blurRad="38100" rotWithShape="0" dir="5400000" dist="25400">
                <a:srgbClr val="000000">
                  <a:alpha val="2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9"/>
            <p:cNvSpPr txBox="1"/>
            <p:nvPr/>
          </p:nvSpPr>
          <p:spPr>
            <a:xfrm>
              <a:off x="420118" y="1602210"/>
              <a:ext cx="2986494" cy="1261215"/>
            </a:xfrm>
            <a:prstGeom prst="rect">
              <a:avLst/>
            </a:prstGeom>
            <a:noFill/>
            <a:ln>
              <a:noFill/>
            </a:ln>
          </p:spPr>
          <p:txBody>
            <a:bodyPr anchorCtr="0" anchor="ctr" bIns="163825" lIns="163825" spcFirstLastPara="1" rIns="163825" wrap="square" tIns="163825">
              <a:noAutofit/>
            </a:bodyPr>
            <a:lstStyle/>
            <a:p>
              <a:pPr indent="0" lvl="0" marL="0" marR="0" rtl="0" algn="l">
                <a:lnSpc>
                  <a:spcPct val="90000"/>
                </a:lnSpc>
                <a:spcBef>
                  <a:spcPts val="0"/>
                </a:spcBef>
                <a:spcAft>
                  <a:spcPts val="0"/>
                </a:spcAft>
                <a:buNone/>
              </a:pPr>
              <a:r>
                <a:rPr lang="en-US" sz="4300">
                  <a:solidFill>
                    <a:srgbClr val="C00000"/>
                  </a:solidFill>
                  <a:latin typeface="Century Gothic"/>
                  <a:ea typeface="Century Gothic"/>
                  <a:cs typeface="Century Gothic"/>
                  <a:sym typeface="Century Gothic"/>
                </a:rPr>
                <a:t>White Box</a:t>
              </a:r>
              <a:endParaRPr sz="4300">
                <a:solidFill>
                  <a:srgbClr val="C00000"/>
                </a:solidFill>
                <a:latin typeface="Century Gothic"/>
                <a:ea typeface="Century Gothic"/>
                <a:cs typeface="Century Gothic"/>
                <a:sym typeface="Century Gothic"/>
              </a:endParaRPr>
            </a:p>
          </p:txBody>
        </p:sp>
        <p:sp>
          <p:nvSpPr>
            <p:cNvPr id="338" name="Google Shape;338;p29"/>
            <p:cNvSpPr/>
            <p:nvPr/>
          </p:nvSpPr>
          <p:spPr>
            <a:xfrm>
              <a:off x="761761" y="3125945"/>
              <a:ext cx="4316650" cy="1339691"/>
            </a:xfrm>
            <a:prstGeom prst="roundRect">
              <a:avLst>
                <a:gd fmla="val 10000" name="adj"/>
              </a:avLst>
            </a:prstGeom>
            <a:solidFill>
              <a:srgbClr val="00B050"/>
            </a:solidFill>
            <a:ln cap="flat" cmpd="sng" w="76200">
              <a:solidFill>
                <a:schemeClr val="lt1"/>
              </a:solidFill>
              <a:prstDash val="solid"/>
              <a:round/>
              <a:headEnd len="sm" w="sm" type="none"/>
              <a:tailEnd len="sm" w="sm" type="none"/>
            </a:ln>
            <a:effectLst>
              <a:outerShdw blurRad="38100" rotWithShape="0" dir="5400000" dist="25400">
                <a:srgbClr val="000000">
                  <a:alpha val="2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9"/>
            <p:cNvSpPr txBox="1"/>
            <p:nvPr/>
          </p:nvSpPr>
          <p:spPr>
            <a:xfrm>
              <a:off x="800999" y="3165183"/>
              <a:ext cx="2986494" cy="1261215"/>
            </a:xfrm>
            <a:prstGeom prst="rect">
              <a:avLst/>
            </a:prstGeom>
            <a:noFill/>
            <a:ln>
              <a:noFill/>
            </a:ln>
          </p:spPr>
          <p:txBody>
            <a:bodyPr anchorCtr="0" anchor="ctr" bIns="163825" lIns="163825" spcFirstLastPara="1" rIns="163825" wrap="square" tIns="163825">
              <a:noAutofit/>
            </a:bodyPr>
            <a:lstStyle/>
            <a:p>
              <a:pPr indent="0" lvl="0" marL="0" marR="0" rtl="0" algn="l">
                <a:lnSpc>
                  <a:spcPct val="90000"/>
                </a:lnSpc>
                <a:spcBef>
                  <a:spcPts val="0"/>
                </a:spcBef>
                <a:spcAft>
                  <a:spcPts val="0"/>
                </a:spcAft>
                <a:buNone/>
              </a:pPr>
              <a:r>
                <a:rPr lang="en-US" sz="4300">
                  <a:solidFill>
                    <a:schemeClr val="lt1"/>
                  </a:solidFill>
                  <a:latin typeface="Century Gothic"/>
                  <a:ea typeface="Century Gothic"/>
                  <a:cs typeface="Century Gothic"/>
                  <a:sym typeface="Century Gothic"/>
                </a:rPr>
                <a:t>Gray Box</a:t>
              </a:r>
              <a:endParaRPr sz="4300">
                <a:solidFill>
                  <a:schemeClr val="lt1"/>
                </a:solidFill>
                <a:latin typeface="Century Gothic"/>
                <a:ea typeface="Century Gothic"/>
                <a:cs typeface="Century Gothic"/>
                <a:sym typeface="Century Gothic"/>
              </a:endParaRPr>
            </a:p>
          </p:txBody>
        </p:sp>
        <p:sp>
          <p:nvSpPr>
            <p:cNvPr id="340" name="Google Shape;340;p29"/>
            <p:cNvSpPr/>
            <p:nvPr/>
          </p:nvSpPr>
          <p:spPr>
            <a:xfrm>
              <a:off x="3445850" y="1015932"/>
              <a:ext cx="870799" cy="870799"/>
            </a:xfrm>
            <a:prstGeom prst="downArrow">
              <a:avLst>
                <a:gd fmla="val 55000" name="adj1"/>
                <a:gd fmla="val 45000" name="adj2"/>
              </a:avLst>
            </a:prstGeom>
            <a:solidFill>
              <a:srgbClr val="FBCAD8">
                <a:alpha val="89803"/>
              </a:srgbClr>
            </a:solidFill>
            <a:ln cap="rnd" cmpd="sng" w="9525">
              <a:solidFill>
                <a:srgbClr val="FBCAD8">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9"/>
            <p:cNvSpPr txBox="1"/>
            <p:nvPr/>
          </p:nvSpPr>
          <p:spPr>
            <a:xfrm>
              <a:off x="3641780" y="1015932"/>
              <a:ext cx="478939" cy="655276"/>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None/>
              </a:pPr>
              <a:r>
                <a:t/>
              </a:r>
              <a:endParaRPr sz="3600">
                <a:solidFill>
                  <a:schemeClr val="lt1"/>
                </a:solidFill>
                <a:latin typeface="Century Gothic"/>
                <a:ea typeface="Century Gothic"/>
                <a:cs typeface="Century Gothic"/>
                <a:sym typeface="Century Gothic"/>
              </a:endParaRPr>
            </a:p>
          </p:txBody>
        </p:sp>
        <p:sp>
          <p:nvSpPr>
            <p:cNvPr id="342" name="Google Shape;342;p29"/>
            <p:cNvSpPr/>
            <p:nvPr/>
          </p:nvSpPr>
          <p:spPr>
            <a:xfrm>
              <a:off x="3826731" y="2569974"/>
              <a:ext cx="870799" cy="870799"/>
            </a:xfrm>
            <a:prstGeom prst="downArrow">
              <a:avLst>
                <a:gd fmla="val 55000" name="adj1"/>
                <a:gd fmla="val 45000" name="adj2"/>
              </a:avLst>
            </a:prstGeom>
            <a:solidFill>
              <a:srgbClr val="CCDFF6">
                <a:alpha val="89803"/>
              </a:srgbClr>
            </a:solidFill>
            <a:ln cap="rnd" cmpd="sng" w="9525">
              <a:solidFill>
                <a:srgbClr val="CCDFF6">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9"/>
            <p:cNvSpPr txBox="1"/>
            <p:nvPr/>
          </p:nvSpPr>
          <p:spPr>
            <a:xfrm>
              <a:off x="4022661" y="2569974"/>
              <a:ext cx="478939" cy="655276"/>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None/>
              </a:pPr>
              <a:r>
                <a:t/>
              </a:r>
              <a:endParaRPr sz="3600">
                <a:solidFill>
                  <a:schemeClr val="lt1"/>
                </a:solidFill>
                <a:latin typeface="Century Gothic"/>
                <a:ea typeface="Century Gothic"/>
                <a:cs typeface="Century Gothic"/>
                <a:sym typeface="Century Gothic"/>
              </a:endParaRPr>
            </a:p>
          </p:txBody>
        </p:sp>
      </p:grpSp>
      <p:sp>
        <p:nvSpPr>
          <p:cNvPr id="344" name="Google Shape;344;p29"/>
          <p:cNvSpPr/>
          <p:nvPr/>
        </p:nvSpPr>
        <p:spPr>
          <a:xfrm>
            <a:off x="1097471" y="0"/>
            <a:ext cx="10237341" cy="595223"/>
          </a:xfrm>
          <a:prstGeom prst="rect">
            <a:avLst/>
          </a:prstGeom>
          <a:solidFill>
            <a:schemeClr val="lt1"/>
          </a:solidFill>
          <a:ln cap="rnd" cmpd="sng" w="15875">
            <a:solidFill>
              <a:srgbClr val="A224A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000">
                <a:solidFill>
                  <a:schemeClr val="dk2"/>
                </a:solidFill>
                <a:latin typeface="Century Gothic"/>
                <a:ea typeface="Century Gothic"/>
                <a:cs typeface="Century Gothic"/>
                <a:sym typeface="Century Gothic"/>
              </a:rPr>
              <a:t>Testing and Implementation</a:t>
            </a:r>
            <a:endParaRPr b="1" sz="4000">
              <a:solidFill>
                <a:schemeClr val="dk2"/>
              </a:solidFill>
              <a:latin typeface="Century Gothic"/>
              <a:ea typeface="Century Gothic"/>
              <a:cs typeface="Century Gothic"/>
              <a:sym typeface="Century Gothic"/>
            </a:endParaRPr>
          </a:p>
        </p:txBody>
      </p:sp>
    </p:spTree>
  </p:cSld>
  <p:clrMapOvr>
    <a:masterClrMapping/>
  </p:clrMapOvr>
  <p:transition spd="slow" p14:dur="1600">
    <p:blinds dir="ver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
          <p:cNvSpPr/>
          <p:nvPr/>
        </p:nvSpPr>
        <p:spPr>
          <a:xfrm>
            <a:off x="1121529" y="0"/>
            <a:ext cx="9865096" cy="615462"/>
          </a:xfrm>
          <a:prstGeom prst="rect">
            <a:avLst/>
          </a:prstGeom>
          <a:solidFill>
            <a:schemeClr val="lt1"/>
          </a:solidFill>
          <a:ln cap="rnd" cmpd="sng" w="15875">
            <a:solidFill>
              <a:srgbClr val="A224A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400">
                <a:solidFill>
                  <a:schemeClr val="dk1"/>
                </a:solidFill>
                <a:latin typeface="Century Gothic"/>
                <a:ea typeface="Century Gothic"/>
                <a:cs typeface="Century Gothic"/>
                <a:sym typeface="Century Gothic"/>
              </a:rPr>
              <a:t>Project Contains</a:t>
            </a:r>
            <a:endParaRPr b="1" sz="4400">
              <a:solidFill>
                <a:schemeClr val="dk1"/>
              </a:solidFill>
              <a:latin typeface="Century Gothic"/>
              <a:ea typeface="Century Gothic"/>
              <a:cs typeface="Century Gothic"/>
              <a:sym typeface="Century Gothic"/>
            </a:endParaRPr>
          </a:p>
        </p:txBody>
      </p:sp>
      <p:sp>
        <p:nvSpPr>
          <p:cNvPr id="178" name="Google Shape;178;p3"/>
          <p:cNvSpPr/>
          <p:nvPr/>
        </p:nvSpPr>
        <p:spPr>
          <a:xfrm>
            <a:off x="1121529" y="937932"/>
            <a:ext cx="9865096" cy="5016758"/>
          </a:xfrm>
          <a:prstGeom prst="rect">
            <a:avLst/>
          </a:prstGeom>
          <a:noFill/>
          <a:ln>
            <a:noFill/>
          </a:ln>
        </p:spPr>
        <p:txBody>
          <a:bodyPr anchorCtr="0" anchor="t" bIns="45700" lIns="91425" spcFirstLastPara="1" rIns="91425" wrap="square" tIns="45700">
            <a:spAutoFit/>
          </a:bodyPr>
          <a:lstStyle/>
          <a:p>
            <a:pPr indent="-203200" lvl="0" marL="0" marR="0" rtl="0" algn="l">
              <a:spcBef>
                <a:spcPts val="0"/>
              </a:spcBef>
              <a:spcAft>
                <a:spcPts val="0"/>
              </a:spcAft>
              <a:buClr>
                <a:schemeClr val="lt1"/>
              </a:buClr>
              <a:buSzPts val="3200"/>
              <a:buFont typeface="Noto Sans Symbols"/>
              <a:buChar char="✔"/>
            </a:pPr>
            <a:r>
              <a:rPr b="1" lang="en-US" sz="3200">
                <a:solidFill>
                  <a:schemeClr val="lt1"/>
                </a:solidFill>
                <a:latin typeface="Arial Black"/>
                <a:ea typeface="Arial Black"/>
                <a:cs typeface="Arial Black"/>
                <a:sym typeface="Arial Black"/>
              </a:rPr>
              <a:t>Project Specification</a:t>
            </a:r>
            <a:endParaRPr/>
          </a:p>
          <a:p>
            <a:pPr indent="-203200" lvl="0" marL="0" marR="0" rtl="0" algn="l">
              <a:spcBef>
                <a:spcPts val="0"/>
              </a:spcBef>
              <a:spcAft>
                <a:spcPts val="0"/>
              </a:spcAft>
              <a:buClr>
                <a:schemeClr val="lt1"/>
              </a:buClr>
              <a:buSzPts val="3200"/>
              <a:buFont typeface="Noto Sans Symbols"/>
              <a:buChar char="✔"/>
            </a:pPr>
            <a:r>
              <a:rPr b="1" lang="en-US" sz="3200">
                <a:solidFill>
                  <a:schemeClr val="lt1"/>
                </a:solidFill>
                <a:latin typeface="Arial Black"/>
                <a:ea typeface="Arial Black"/>
                <a:cs typeface="Arial Black"/>
                <a:sym typeface="Arial Black"/>
              </a:rPr>
              <a:t>Introduction</a:t>
            </a:r>
            <a:endParaRPr/>
          </a:p>
          <a:p>
            <a:pPr indent="-203200" lvl="0" marL="0" marR="0" rtl="0" algn="l">
              <a:spcBef>
                <a:spcPts val="0"/>
              </a:spcBef>
              <a:spcAft>
                <a:spcPts val="0"/>
              </a:spcAft>
              <a:buClr>
                <a:schemeClr val="lt1"/>
              </a:buClr>
              <a:buSzPts val="3200"/>
              <a:buFont typeface="Noto Sans Symbols"/>
              <a:buChar char="✔"/>
            </a:pPr>
            <a:r>
              <a:rPr b="1" lang="en-US" sz="3200">
                <a:solidFill>
                  <a:schemeClr val="lt1"/>
                </a:solidFill>
                <a:latin typeface="Arial Black"/>
                <a:ea typeface="Arial Black"/>
                <a:cs typeface="Arial Black"/>
                <a:sym typeface="Arial Black"/>
              </a:rPr>
              <a:t>SDLC</a:t>
            </a:r>
            <a:endParaRPr b="1" sz="3200">
              <a:solidFill>
                <a:schemeClr val="lt1"/>
              </a:solidFill>
              <a:latin typeface="Arial Black"/>
              <a:ea typeface="Arial Black"/>
              <a:cs typeface="Arial Black"/>
              <a:sym typeface="Arial Black"/>
            </a:endParaRPr>
          </a:p>
          <a:p>
            <a:pPr indent="-203200" lvl="0" marL="0" marR="0" rtl="0" algn="l">
              <a:spcBef>
                <a:spcPts val="0"/>
              </a:spcBef>
              <a:spcAft>
                <a:spcPts val="0"/>
              </a:spcAft>
              <a:buClr>
                <a:schemeClr val="lt1"/>
              </a:buClr>
              <a:buSzPts val="3200"/>
              <a:buFont typeface="Noto Sans Symbols"/>
              <a:buChar char="✔"/>
            </a:pPr>
            <a:r>
              <a:rPr b="1" lang="en-US" sz="3200">
                <a:solidFill>
                  <a:schemeClr val="lt1"/>
                </a:solidFill>
                <a:latin typeface="Arial Black"/>
                <a:ea typeface="Arial Black"/>
                <a:cs typeface="Arial Black"/>
                <a:sym typeface="Arial Black"/>
              </a:rPr>
              <a:t>Data Flow Diagram</a:t>
            </a:r>
            <a:endParaRPr/>
          </a:p>
          <a:p>
            <a:pPr indent="-203200" lvl="0" marL="0" marR="0" rtl="0" algn="l">
              <a:spcBef>
                <a:spcPts val="0"/>
              </a:spcBef>
              <a:spcAft>
                <a:spcPts val="0"/>
              </a:spcAft>
              <a:buClr>
                <a:schemeClr val="lt1"/>
              </a:buClr>
              <a:buSzPts val="3200"/>
              <a:buFont typeface="Noto Sans Symbols"/>
              <a:buChar char="✔"/>
            </a:pPr>
            <a:r>
              <a:rPr b="1" lang="en-US" sz="3200">
                <a:solidFill>
                  <a:schemeClr val="lt1"/>
                </a:solidFill>
                <a:latin typeface="Arial Black"/>
                <a:ea typeface="Arial Black"/>
                <a:cs typeface="Arial Black"/>
                <a:sym typeface="Arial Black"/>
              </a:rPr>
              <a:t>E-R Diagram</a:t>
            </a:r>
            <a:endParaRPr/>
          </a:p>
          <a:p>
            <a:pPr indent="-203200" lvl="0" marL="0" marR="0" rtl="0" algn="l">
              <a:spcBef>
                <a:spcPts val="0"/>
              </a:spcBef>
              <a:spcAft>
                <a:spcPts val="0"/>
              </a:spcAft>
              <a:buClr>
                <a:schemeClr val="lt1"/>
              </a:buClr>
              <a:buSzPts val="3200"/>
              <a:buFont typeface="Noto Sans Symbols"/>
              <a:buChar char="✔"/>
            </a:pPr>
            <a:r>
              <a:rPr b="1" lang="en-US" sz="3200">
                <a:solidFill>
                  <a:schemeClr val="lt1"/>
                </a:solidFill>
                <a:latin typeface="Arial Black"/>
                <a:ea typeface="Arial Black"/>
                <a:cs typeface="Arial Black"/>
                <a:sym typeface="Arial Black"/>
              </a:rPr>
              <a:t>Data Dictionary</a:t>
            </a:r>
            <a:endParaRPr/>
          </a:p>
          <a:p>
            <a:pPr indent="-203200" lvl="0" marL="0" marR="0" rtl="0" algn="l">
              <a:spcBef>
                <a:spcPts val="0"/>
              </a:spcBef>
              <a:spcAft>
                <a:spcPts val="0"/>
              </a:spcAft>
              <a:buClr>
                <a:schemeClr val="lt1"/>
              </a:buClr>
              <a:buSzPts val="3200"/>
              <a:buFont typeface="Noto Sans Symbols"/>
              <a:buChar char="✔"/>
            </a:pPr>
            <a:r>
              <a:rPr b="1" lang="en-US" sz="3200">
                <a:solidFill>
                  <a:schemeClr val="lt1"/>
                </a:solidFill>
                <a:latin typeface="Arial Black"/>
                <a:ea typeface="Arial Black"/>
                <a:cs typeface="Arial Black"/>
                <a:sym typeface="Arial Black"/>
              </a:rPr>
              <a:t>Screen Layout</a:t>
            </a:r>
            <a:endParaRPr/>
          </a:p>
          <a:p>
            <a:pPr indent="-203200" lvl="0" marL="0" marR="0" rtl="0" algn="l">
              <a:spcBef>
                <a:spcPts val="0"/>
              </a:spcBef>
              <a:spcAft>
                <a:spcPts val="0"/>
              </a:spcAft>
              <a:buClr>
                <a:schemeClr val="lt1"/>
              </a:buClr>
              <a:buSzPts val="3200"/>
              <a:buFont typeface="Noto Sans Symbols"/>
              <a:buChar char="✔"/>
            </a:pPr>
            <a:r>
              <a:rPr b="1" lang="en-US" sz="3200">
                <a:solidFill>
                  <a:schemeClr val="lt1"/>
                </a:solidFill>
                <a:latin typeface="Arial Black"/>
                <a:ea typeface="Arial Black"/>
                <a:cs typeface="Arial Black"/>
                <a:sym typeface="Arial Black"/>
              </a:rPr>
              <a:t>Limitations</a:t>
            </a:r>
            <a:endParaRPr/>
          </a:p>
          <a:p>
            <a:pPr indent="-203200" lvl="0" marL="0" marR="0" rtl="0" algn="l">
              <a:spcBef>
                <a:spcPts val="0"/>
              </a:spcBef>
              <a:spcAft>
                <a:spcPts val="0"/>
              </a:spcAft>
              <a:buClr>
                <a:schemeClr val="lt1"/>
              </a:buClr>
              <a:buSzPts val="3200"/>
              <a:buFont typeface="Noto Sans Symbols"/>
              <a:buChar char="✔"/>
            </a:pPr>
            <a:r>
              <a:rPr b="1" lang="en-US" sz="3200">
                <a:solidFill>
                  <a:schemeClr val="lt1"/>
                </a:solidFill>
                <a:latin typeface="Arial Black"/>
                <a:ea typeface="Arial Black"/>
                <a:cs typeface="Arial Black"/>
                <a:sym typeface="Arial Black"/>
              </a:rPr>
              <a:t>Bibliography</a:t>
            </a:r>
            <a:endParaRPr/>
          </a:p>
          <a:p>
            <a:pPr indent="-203200" lvl="0" marL="0" marR="0" rtl="0" algn="l">
              <a:spcBef>
                <a:spcPts val="0"/>
              </a:spcBef>
              <a:spcAft>
                <a:spcPts val="0"/>
              </a:spcAft>
              <a:buClr>
                <a:schemeClr val="lt1"/>
              </a:buClr>
              <a:buSzPts val="3200"/>
              <a:buFont typeface="Noto Sans Symbols"/>
              <a:buChar char="✔"/>
            </a:pPr>
            <a:r>
              <a:rPr b="1" lang="en-US" sz="3200">
                <a:solidFill>
                  <a:schemeClr val="lt1"/>
                </a:solidFill>
                <a:latin typeface="Arial Black"/>
                <a:ea typeface="Arial Black"/>
                <a:cs typeface="Arial Black"/>
                <a:sym typeface="Arial Black"/>
              </a:rPr>
              <a:t>Future Enhancements</a:t>
            </a:r>
            <a:endParaRPr b="1" sz="3200">
              <a:solidFill>
                <a:schemeClr val="lt1"/>
              </a:solidFill>
              <a:latin typeface="Arial Black"/>
              <a:ea typeface="Arial Black"/>
              <a:cs typeface="Arial Black"/>
              <a:sym typeface="Arial Black"/>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0"/>
          <p:cNvSpPr txBox="1"/>
          <p:nvPr>
            <p:ph type="ctrTitle"/>
          </p:nvPr>
        </p:nvSpPr>
        <p:spPr>
          <a:xfrm>
            <a:off x="2589213" y="2514600"/>
            <a:ext cx="8915399" cy="2262781"/>
          </a:xfrm>
          <a:prstGeom prst="rect">
            <a:avLst/>
          </a:prstGeom>
          <a:noFill/>
          <a:ln>
            <a:noFill/>
          </a:ln>
        </p:spPr>
        <p:txBody>
          <a:bodyPr anchorCtr="0" anchor="b" bIns="45700" lIns="91425" spcFirstLastPara="1" rIns="91425" wrap="square" tIns="45700">
            <a:normAutofit/>
          </a:bodyPr>
          <a:lstStyle/>
          <a:p>
            <a:pPr indent="0" lvl="0" marL="0" rtl="0" algn="l">
              <a:spcBef>
                <a:spcPts val="0"/>
              </a:spcBef>
              <a:spcAft>
                <a:spcPts val="0"/>
              </a:spcAft>
              <a:buClr>
                <a:srgbClr val="FFFF00"/>
              </a:buClr>
              <a:buSzPts val="5400"/>
              <a:buFont typeface="Century Gothic"/>
              <a:buNone/>
            </a:pPr>
            <a:r>
              <a:rPr b="1" lang="en-US">
                <a:solidFill>
                  <a:srgbClr val="FFFF00"/>
                </a:solidFill>
              </a:rPr>
              <a:t>Thank You..!</a:t>
            </a:r>
            <a:endParaRPr b="1">
              <a:solidFill>
                <a:srgbClr val="FFFF00"/>
              </a:solidFill>
            </a:endParaRPr>
          </a:p>
        </p:txBody>
      </p:sp>
    </p:spTree>
  </p:cSld>
  <p:clrMapOvr>
    <a:masterClrMapping/>
  </p:clrMapOvr>
  <mc:AlternateContent>
    <mc:Choice Requires="p14">
      <p:transition spd="slow" p14:dur="1500">
        <p14:window dir="vert"/>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4"/>
          <p:cNvSpPr/>
          <p:nvPr/>
        </p:nvSpPr>
        <p:spPr>
          <a:xfrm>
            <a:off x="1121528" y="0"/>
            <a:ext cx="9865096" cy="577970"/>
          </a:xfrm>
          <a:prstGeom prst="rect">
            <a:avLst/>
          </a:prstGeom>
          <a:solidFill>
            <a:schemeClr val="lt1"/>
          </a:solidFill>
          <a:ln cap="rnd" cmpd="sng" w="15875">
            <a:solidFill>
              <a:srgbClr val="A224A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000">
                <a:solidFill>
                  <a:srgbClr val="738494"/>
                </a:solidFill>
                <a:latin typeface="Century Gothic"/>
                <a:ea typeface="Century Gothic"/>
                <a:cs typeface="Century Gothic"/>
                <a:sym typeface="Century Gothic"/>
              </a:rPr>
              <a:t>Project Specifications</a:t>
            </a:r>
            <a:endParaRPr b="1" sz="4000">
              <a:solidFill>
                <a:srgbClr val="738494"/>
              </a:solidFill>
              <a:latin typeface="Century Gothic"/>
              <a:ea typeface="Century Gothic"/>
              <a:cs typeface="Century Gothic"/>
              <a:sym typeface="Century Gothic"/>
            </a:endParaRPr>
          </a:p>
        </p:txBody>
      </p:sp>
      <p:sp>
        <p:nvSpPr>
          <p:cNvPr id="184" name="Google Shape;184;p4"/>
          <p:cNvSpPr/>
          <p:nvPr/>
        </p:nvSpPr>
        <p:spPr>
          <a:xfrm>
            <a:off x="240224" y="1171563"/>
            <a:ext cx="11951775" cy="44012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Arial Black"/>
                <a:ea typeface="Arial Black"/>
                <a:cs typeface="Arial Black"/>
                <a:sym typeface="Arial Black"/>
              </a:rPr>
              <a:t>Project Title             :</a:t>
            </a:r>
            <a:r>
              <a:rPr b="1" lang="en-US" sz="2800">
                <a:solidFill>
                  <a:schemeClr val="lt1"/>
                </a:solidFill>
                <a:latin typeface="Century Gothic"/>
                <a:ea typeface="Century Gothic"/>
                <a:cs typeface="Century Gothic"/>
                <a:sym typeface="Century Gothic"/>
              </a:rPr>
              <a:t> Automated Orphanage House Management</a:t>
            </a:r>
            <a:br>
              <a:rPr b="1" lang="en-US" sz="2800">
                <a:solidFill>
                  <a:schemeClr val="lt1"/>
                </a:solidFill>
                <a:latin typeface="Verdana"/>
                <a:ea typeface="Verdana"/>
                <a:cs typeface="Verdana"/>
                <a:sym typeface="Verdana"/>
              </a:rPr>
            </a:br>
            <a:r>
              <a:rPr b="1" lang="en-US" sz="2800">
                <a:solidFill>
                  <a:schemeClr val="lt1"/>
                </a:solidFill>
                <a:latin typeface="Arial Black"/>
                <a:ea typeface="Arial Black"/>
                <a:cs typeface="Arial Black"/>
                <a:sym typeface="Arial Black"/>
              </a:rPr>
              <a:t>Front End Tools        : </a:t>
            </a:r>
            <a:r>
              <a:rPr b="1" lang="en-US" sz="2800">
                <a:solidFill>
                  <a:schemeClr val="lt1"/>
                </a:solidFill>
                <a:latin typeface="Verdana"/>
                <a:ea typeface="Verdana"/>
                <a:cs typeface="Verdana"/>
                <a:sym typeface="Verdana"/>
              </a:rPr>
              <a:t>Asp.net , MVC, C#,  CSS, Java Script</a:t>
            </a:r>
            <a:br>
              <a:rPr b="1" lang="en-US" sz="2800">
                <a:solidFill>
                  <a:schemeClr val="lt1"/>
                </a:solidFill>
                <a:latin typeface="Verdana"/>
                <a:ea typeface="Verdana"/>
                <a:cs typeface="Verdana"/>
                <a:sym typeface="Verdana"/>
              </a:rPr>
            </a:br>
            <a:r>
              <a:rPr b="1" lang="en-US" sz="2800">
                <a:solidFill>
                  <a:schemeClr val="lt1"/>
                </a:solidFill>
                <a:latin typeface="Arial Black"/>
                <a:ea typeface="Arial Black"/>
                <a:cs typeface="Arial Black"/>
                <a:sym typeface="Arial Black"/>
              </a:rPr>
              <a:t>Back End Tool          : </a:t>
            </a:r>
            <a:r>
              <a:rPr b="1" lang="en-US" sz="2800">
                <a:solidFill>
                  <a:schemeClr val="lt1"/>
                </a:solidFill>
                <a:latin typeface="Verdana"/>
                <a:ea typeface="Verdana"/>
                <a:cs typeface="Verdana"/>
                <a:sym typeface="Verdana"/>
              </a:rPr>
              <a:t>SQL Server</a:t>
            </a:r>
            <a:br>
              <a:rPr b="1" lang="en-US" sz="2800">
                <a:solidFill>
                  <a:schemeClr val="lt1"/>
                </a:solidFill>
                <a:latin typeface="Arial Black"/>
                <a:ea typeface="Arial Black"/>
                <a:cs typeface="Arial Black"/>
                <a:sym typeface="Arial Black"/>
              </a:rPr>
            </a:br>
            <a:r>
              <a:rPr b="1" lang="en-US" sz="2800">
                <a:solidFill>
                  <a:schemeClr val="lt1"/>
                </a:solidFill>
                <a:latin typeface="Arial Black"/>
                <a:ea typeface="Arial Black"/>
                <a:cs typeface="Arial Black"/>
                <a:sym typeface="Arial Black"/>
              </a:rPr>
              <a:t>Operating System    : </a:t>
            </a:r>
            <a:r>
              <a:rPr b="1" lang="en-US" sz="2800">
                <a:solidFill>
                  <a:schemeClr val="lt1"/>
                </a:solidFill>
                <a:latin typeface="Verdana"/>
                <a:ea typeface="Verdana"/>
                <a:cs typeface="Verdana"/>
                <a:sym typeface="Verdana"/>
              </a:rPr>
              <a:t>Microsoft  windows 10</a:t>
            </a:r>
            <a:br>
              <a:rPr b="1" lang="en-US" sz="2800">
                <a:solidFill>
                  <a:schemeClr val="lt1"/>
                </a:solidFill>
                <a:latin typeface="Verdana"/>
                <a:ea typeface="Verdana"/>
                <a:cs typeface="Verdana"/>
                <a:sym typeface="Verdana"/>
              </a:rPr>
            </a:br>
            <a:r>
              <a:rPr b="1" lang="en-US" sz="2800">
                <a:solidFill>
                  <a:schemeClr val="lt1"/>
                </a:solidFill>
                <a:latin typeface="Arial Black"/>
                <a:ea typeface="Arial Black"/>
                <a:cs typeface="Arial Black"/>
                <a:sym typeface="Arial Black"/>
              </a:rPr>
              <a:t>Web Server               : </a:t>
            </a:r>
            <a:r>
              <a:rPr b="1" lang="en-US" sz="2800">
                <a:solidFill>
                  <a:schemeClr val="lt1"/>
                </a:solidFill>
                <a:latin typeface="Verdana"/>
                <a:ea typeface="Verdana"/>
                <a:cs typeface="Verdana"/>
                <a:sym typeface="Verdana"/>
              </a:rPr>
              <a:t>IIS</a:t>
            </a:r>
            <a:br>
              <a:rPr b="1" lang="en-US" sz="2800">
                <a:solidFill>
                  <a:schemeClr val="lt1"/>
                </a:solidFill>
                <a:latin typeface="Verdana"/>
                <a:ea typeface="Verdana"/>
                <a:cs typeface="Verdana"/>
                <a:sym typeface="Verdana"/>
              </a:rPr>
            </a:br>
            <a:r>
              <a:rPr b="1" lang="en-US" sz="2800">
                <a:solidFill>
                  <a:schemeClr val="lt1"/>
                </a:solidFill>
                <a:latin typeface="Arial Black"/>
                <a:ea typeface="Arial Black"/>
                <a:cs typeface="Arial Black"/>
                <a:sym typeface="Arial Black"/>
              </a:rPr>
              <a:t>Web Browser            : </a:t>
            </a:r>
            <a:r>
              <a:rPr b="1" lang="en-US" sz="2800">
                <a:solidFill>
                  <a:schemeClr val="lt1"/>
                </a:solidFill>
                <a:latin typeface="Verdana"/>
                <a:ea typeface="Verdana"/>
                <a:cs typeface="Verdana"/>
                <a:sym typeface="Verdana"/>
              </a:rPr>
              <a:t>chrome</a:t>
            </a:r>
            <a:br>
              <a:rPr b="1" lang="en-US" sz="2800">
                <a:solidFill>
                  <a:schemeClr val="lt1"/>
                </a:solidFill>
                <a:latin typeface="Arial Black"/>
                <a:ea typeface="Arial Black"/>
                <a:cs typeface="Arial Black"/>
                <a:sym typeface="Arial Black"/>
              </a:rPr>
            </a:br>
            <a:r>
              <a:rPr b="1" lang="en-US" sz="2800">
                <a:solidFill>
                  <a:schemeClr val="lt1"/>
                </a:solidFill>
                <a:latin typeface="Arial Black"/>
                <a:ea typeface="Arial Black"/>
                <a:cs typeface="Arial Black"/>
                <a:sym typeface="Arial Black"/>
              </a:rPr>
              <a:t>Editor                       : </a:t>
            </a:r>
            <a:r>
              <a:rPr b="1" lang="en-US" sz="2800">
                <a:solidFill>
                  <a:schemeClr val="lt1"/>
                </a:solidFill>
                <a:latin typeface="Verdana"/>
                <a:ea typeface="Verdana"/>
                <a:cs typeface="Verdana"/>
                <a:sym typeface="Verdana"/>
              </a:rPr>
              <a:t> Visual studio </a:t>
            </a:r>
            <a:br>
              <a:rPr b="1" lang="en-US" sz="2800">
                <a:solidFill>
                  <a:schemeClr val="lt1"/>
                </a:solidFill>
                <a:latin typeface="Verdana"/>
                <a:ea typeface="Verdana"/>
                <a:cs typeface="Verdana"/>
                <a:sym typeface="Verdana"/>
              </a:rPr>
            </a:br>
            <a:r>
              <a:rPr b="1" lang="en-US" sz="2800">
                <a:solidFill>
                  <a:schemeClr val="lt1"/>
                </a:solidFill>
                <a:latin typeface="Arial Black"/>
                <a:ea typeface="Arial Black"/>
                <a:cs typeface="Arial Black"/>
                <a:sym typeface="Arial Black"/>
              </a:rPr>
              <a:t>Hardware                 : </a:t>
            </a:r>
            <a:r>
              <a:rPr b="1" lang="en-US" sz="2800">
                <a:solidFill>
                  <a:schemeClr val="lt1"/>
                </a:solidFill>
                <a:latin typeface="Verdana"/>
                <a:ea typeface="Verdana"/>
                <a:cs typeface="Verdana"/>
                <a:sym typeface="Verdana"/>
              </a:rPr>
              <a:t>64-bit processor, 1.70 GHz, 4.00 GB RAM</a:t>
            </a:r>
            <a:endParaRPr b="1" sz="2800">
              <a:solidFill>
                <a:schemeClr val="lt1"/>
              </a:solidFill>
              <a:latin typeface="Century Gothic"/>
              <a:ea typeface="Century Gothic"/>
              <a:cs typeface="Century Gothic"/>
              <a:sym typeface="Century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5"/>
          <p:cNvSpPr/>
          <p:nvPr/>
        </p:nvSpPr>
        <p:spPr>
          <a:xfrm>
            <a:off x="1086452" y="0"/>
            <a:ext cx="10081120" cy="571500"/>
          </a:xfrm>
          <a:prstGeom prst="rect">
            <a:avLst/>
          </a:prstGeom>
          <a:solidFill>
            <a:schemeClr val="lt1"/>
          </a:solidFill>
          <a:ln cap="rnd" cmpd="sng" w="15875">
            <a:solidFill>
              <a:srgbClr val="A224A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000">
                <a:solidFill>
                  <a:schemeClr val="dk1"/>
                </a:solidFill>
                <a:latin typeface="Century Gothic"/>
                <a:ea typeface="Century Gothic"/>
                <a:cs typeface="Century Gothic"/>
                <a:sym typeface="Century Gothic"/>
              </a:rPr>
              <a:t>System Development Strategy</a:t>
            </a:r>
            <a:endParaRPr b="1" sz="4000">
              <a:solidFill>
                <a:schemeClr val="dk1"/>
              </a:solidFill>
              <a:latin typeface="Century Gothic"/>
              <a:ea typeface="Century Gothic"/>
              <a:cs typeface="Century Gothic"/>
              <a:sym typeface="Century Gothic"/>
            </a:endParaRPr>
          </a:p>
        </p:txBody>
      </p:sp>
      <p:sp>
        <p:nvSpPr>
          <p:cNvPr id="190" name="Google Shape;190;p5"/>
          <p:cNvSpPr/>
          <p:nvPr/>
        </p:nvSpPr>
        <p:spPr>
          <a:xfrm>
            <a:off x="380462" y="571500"/>
            <a:ext cx="11350997" cy="5820508"/>
          </a:xfrm>
          <a:prstGeom prst="rect">
            <a:avLst/>
          </a:prstGeom>
          <a:solidFill>
            <a:srgbClr val="00B0F0"/>
          </a:solidFill>
          <a:ln cap="rnd" cmpd="sng" w="15875">
            <a:solidFill>
              <a:srgbClr val="A224A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3200">
                <a:solidFill>
                  <a:schemeClr val="lt1"/>
                </a:solidFill>
                <a:latin typeface="Times New Roman"/>
                <a:ea typeface="Times New Roman"/>
                <a:cs typeface="Times New Roman"/>
                <a:sym typeface="Times New Roman"/>
              </a:rPr>
              <a:t>As per the requirement of the project, We have choose </a:t>
            </a:r>
            <a:endParaRPr b="1" sz="32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rPr b="1" lang="en-US" sz="3200">
                <a:solidFill>
                  <a:schemeClr val="lt1"/>
                </a:solidFill>
                <a:latin typeface="Times New Roman"/>
                <a:ea typeface="Times New Roman"/>
                <a:cs typeface="Times New Roman"/>
                <a:sym typeface="Times New Roman"/>
              </a:rPr>
              <a:t> the </a:t>
            </a:r>
            <a:r>
              <a:rPr b="1" lang="en-US" sz="3200" u="sng">
                <a:solidFill>
                  <a:schemeClr val="lt1"/>
                </a:solidFill>
                <a:latin typeface="Times New Roman"/>
                <a:ea typeface="Times New Roman"/>
                <a:cs typeface="Times New Roman"/>
                <a:sym typeface="Times New Roman"/>
              </a:rPr>
              <a:t>Spiral</a:t>
            </a:r>
            <a:r>
              <a:rPr b="1" lang="en-US" sz="3200">
                <a:solidFill>
                  <a:schemeClr val="lt1"/>
                </a:solidFill>
                <a:latin typeface="Times New Roman"/>
                <a:ea typeface="Times New Roman"/>
                <a:cs typeface="Times New Roman"/>
                <a:sym typeface="Times New Roman"/>
              </a:rPr>
              <a:t> as a strategy of developing the project, because  </a:t>
            </a:r>
            <a:endParaRPr b="1" sz="32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rPr b="1" lang="en-US" sz="3200">
                <a:solidFill>
                  <a:schemeClr val="lt1"/>
                </a:solidFill>
                <a:latin typeface="Times New Roman"/>
                <a:ea typeface="Times New Roman"/>
                <a:cs typeface="Times New Roman"/>
                <a:sym typeface="Times New Roman"/>
              </a:rPr>
              <a:t>in Spiral-SDLC model starts with a small set of requirement</a:t>
            </a:r>
            <a:endParaRPr/>
          </a:p>
          <a:p>
            <a:pPr indent="0" lvl="0" marL="0" marR="0" rtl="0" algn="l">
              <a:spcBef>
                <a:spcPts val="0"/>
              </a:spcBef>
              <a:spcAft>
                <a:spcPts val="0"/>
              </a:spcAft>
              <a:buNone/>
            </a:pPr>
            <a:r>
              <a:rPr b="1" lang="en-US" sz="3200">
                <a:solidFill>
                  <a:schemeClr val="lt1"/>
                </a:solidFill>
                <a:latin typeface="Times New Roman"/>
                <a:ea typeface="Times New Roman"/>
                <a:cs typeface="Times New Roman"/>
                <a:sym typeface="Times New Roman"/>
              </a:rPr>
              <a:t> and goes through each development phase for those set of </a:t>
            </a:r>
            <a:endParaRPr b="1" sz="3200">
              <a:solidFill>
                <a:schemeClr val="lt1"/>
              </a:solidFill>
              <a:latin typeface="Times New Roman"/>
              <a:ea typeface="Times New Roman"/>
              <a:cs typeface="Times New Roman"/>
              <a:sym typeface="Times New Roman"/>
            </a:endParaRPr>
          </a:p>
          <a:p>
            <a:pPr indent="0" lvl="0" marL="0" marR="0" rtl="0" algn="l">
              <a:spcBef>
                <a:spcPts val="0"/>
              </a:spcBef>
              <a:spcAft>
                <a:spcPts val="0"/>
              </a:spcAft>
              <a:buNone/>
            </a:pPr>
            <a:r>
              <a:rPr b="1" lang="en-US" sz="3200">
                <a:solidFill>
                  <a:schemeClr val="lt1"/>
                </a:solidFill>
                <a:latin typeface="Times New Roman"/>
                <a:ea typeface="Times New Roman"/>
                <a:cs typeface="Times New Roman"/>
                <a:sym typeface="Times New Roman"/>
              </a:rPr>
              <a:t>requirements, so the appropriate strategy is spiral model.</a:t>
            </a:r>
            <a:endParaRPr b="1" sz="3200">
              <a:solidFill>
                <a:schemeClr val="lt1"/>
              </a:solidFill>
              <a:latin typeface="Century Gothic"/>
              <a:ea typeface="Century Gothic"/>
              <a:cs typeface="Century Gothic"/>
              <a:sym typeface="Century Gothic"/>
            </a:endParaRPr>
          </a:p>
        </p:txBody>
      </p:sp>
    </p:spTree>
  </p:cSld>
  <p:clrMapOvr>
    <a:masterClrMapping/>
  </p:clrMapOvr>
  <p:transition spd="slow" p14:dur="1600">
    <p:blinds dir="ver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pic>
        <p:nvPicPr>
          <p:cNvPr descr="spiral-1-1024x945.jpg" id="195" name="Google Shape;195;p6"/>
          <p:cNvPicPr preferRelativeResize="0"/>
          <p:nvPr/>
        </p:nvPicPr>
        <p:blipFill rotWithShape="1">
          <a:blip r:embed="rId3">
            <a:alphaModFix/>
          </a:blip>
          <a:srcRect b="0" l="0" r="0" t="0"/>
          <a:stretch/>
        </p:blipFill>
        <p:spPr>
          <a:xfrm>
            <a:off x="2266729" y="608338"/>
            <a:ext cx="7488832" cy="5648479"/>
          </a:xfrm>
          <a:prstGeom prst="rect">
            <a:avLst/>
          </a:prstGeom>
          <a:noFill/>
          <a:ln>
            <a:noFill/>
          </a:ln>
        </p:spPr>
      </p:pic>
      <p:sp>
        <p:nvSpPr>
          <p:cNvPr id="196" name="Google Shape;196;p6"/>
          <p:cNvSpPr txBox="1"/>
          <p:nvPr/>
        </p:nvSpPr>
        <p:spPr>
          <a:xfrm>
            <a:off x="888521" y="112144"/>
            <a:ext cx="156004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entury Gothic"/>
                <a:ea typeface="Century Gothic"/>
                <a:cs typeface="Century Gothic"/>
                <a:sym typeface="Century Gothic"/>
              </a:rPr>
              <a:t>Spiral Module</a:t>
            </a:r>
            <a:endParaRPr b="1" sz="1800">
              <a:solidFill>
                <a:schemeClr val="dk1"/>
              </a:solidFill>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7"/>
          <p:cNvSpPr/>
          <p:nvPr/>
        </p:nvSpPr>
        <p:spPr>
          <a:xfrm>
            <a:off x="526913" y="609792"/>
            <a:ext cx="11161879" cy="5760640"/>
          </a:xfrm>
          <a:prstGeom prst="rect">
            <a:avLst/>
          </a:prstGeom>
          <a:solidFill>
            <a:schemeClr val="dk1"/>
          </a:solidFill>
          <a:ln cap="rnd" cmpd="sng" w="15875">
            <a:solidFill>
              <a:srgbClr val="A224A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2800">
              <a:solidFill>
                <a:srgbClr val="AF1CAF"/>
              </a:solidFill>
              <a:latin typeface="Verdana"/>
              <a:ea typeface="Verdana"/>
              <a:cs typeface="Verdana"/>
              <a:sym typeface="Verdana"/>
            </a:endParaRPr>
          </a:p>
          <a:p>
            <a:pPr indent="0" lvl="0" marL="0" marR="0" rtl="0" algn="l">
              <a:spcBef>
                <a:spcPts val="0"/>
              </a:spcBef>
              <a:spcAft>
                <a:spcPts val="0"/>
              </a:spcAft>
              <a:buNone/>
            </a:pPr>
            <a:r>
              <a:t/>
            </a:r>
            <a:endParaRPr b="1" sz="2800">
              <a:solidFill>
                <a:srgbClr val="AF1CAF"/>
              </a:solidFill>
              <a:latin typeface="Verdana"/>
              <a:ea typeface="Verdana"/>
              <a:cs typeface="Verdana"/>
              <a:sym typeface="Verdana"/>
            </a:endParaRPr>
          </a:p>
          <a:p>
            <a:pPr indent="0" lvl="0" marL="0" marR="0" rtl="0" algn="l">
              <a:spcBef>
                <a:spcPts val="0"/>
              </a:spcBef>
              <a:spcAft>
                <a:spcPts val="0"/>
              </a:spcAft>
              <a:buNone/>
            </a:pPr>
            <a:r>
              <a:t/>
            </a:r>
            <a:endParaRPr b="1" sz="2800">
              <a:solidFill>
                <a:srgbClr val="AF1CAF"/>
              </a:solidFill>
              <a:latin typeface="Verdana"/>
              <a:ea typeface="Verdana"/>
              <a:cs typeface="Verdana"/>
              <a:sym typeface="Verdana"/>
            </a:endParaRPr>
          </a:p>
          <a:p>
            <a:pPr indent="0" lvl="0" marL="0" marR="0" rtl="0" algn="l">
              <a:spcBef>
                <a:spcPts val="0"/>
              </a:spcBef>
              <a:spcAft>
                <a:spcPts val="0"/>
              </a:spcAft>
              <a:buNone/>
            </a:pPr>
            <a:r>
              <a:t/>
            </a:r>
            <a:endParaRPr b="1" sz="2800">
              <a:solidFill>
                <a:srgbClr val="0070C0"/>
              </a:solidFill>
              <a:latin typeface="Verdana"/>
              <a:ea typeface="Verdana"/>
              <a:cs typeface="Verdana"/>
              <a:sym typeface="Verdana"/>
            </a:endParaRPr>
          </a:p>
          <a:p>
            <a:pPr indent="0" lvl="0" marL="0" marR="0" rtl="0" algn="l">
              <a:spcBef>
                <a:spcPts val="0"/>
              </a:spcBef>
              <a:spcAft>
                <a:spcPts val="0"/>
              </a:spcAft>
              <a:buNone/>
            </a:pPr>
            <a:r>
              <a:rPr b="1" lang="en-US" sz="2800">
                <a:solidFill>
                  <a:srgbClr val="0070C0"/>
                </a:solidFill>
                <a:latin typeface="Verdana"/>
                <a:ea typeface="Verdana"/>
                <a:cs typeface="Verdana"/>
                <a:sym typeface="Verdana"/>
              </a:rPr>
              <a:t>A data-flow diagram (DFD) is a graphical representation of the "flow" of data through an information system. DFDs can also be used for the visualization of data processing (structured design).</a:t>
            </a:r>
            <a:endParaRPr/>
          </a:p>
          <a:p>
            <a:pPr indent="0" lvl="0" marL="0" marR="0" rtl="0" algn="l">
              <a:spcBef>
                <a:spcPts val="0"/>
              </a:spcBef>
              <a:spcAft>
                <a:spcPts val="0"/>
              </a:spcAft>
              <a:buNone/>
            </a:pPr>
            <a:r>
              <a:t/>
            </a:r>
            <a:endParaRPr b="1" sz="2800">
              <a:solidFill>
                <a:srgbClr val="0070C0"/>
              </a:solidFill>
              <a:latin typeface="Verdana"/>
              <a:ea typeface="Verdana"/>
              <a:cs typeface="Verdana"/>
              <a:sym typeface="Verdana"/>
            </a:endParaRPr>
          </a:p>
          <a:p>
            <a:pPr indent="0" lvl="0" marL="0" marR="0" rtl="0" algn="l">
              <a:spcBef>
                <a:spcPts val="0"/>
              </a:spcBef>
              <a:spcAft>
                <a:spcPts val="0"/>
              </a:spcAft>
              <a:buNone/>
            </a:pPr>
            <a:r>
              <a:rPr b="1" lang="en-US" sz="2800">
                <a:solidFill>
                  <a:srgbClr val="0070C0"/>
                </a:solidFill>
                <a:latin typeface="Verdana"/>
                <a:ea typeface="Verdana"/>
                <a:cs typeface="Verdana"/>
                <a:sym typeface="Verdana"/>
              </a:rPr>
              <a:t>	On a DFD, data items flow </a:t>
            </a:r>
            <a:r>
              <a:rPr b="1" i="1" lang="en-US" sz="2800">
                <a:solidFill>
                  <a:srgbClr val="0070C0"/>
                </a:solidFill>
                <a:latin typeface="Verdana"/>
                <a:ea typeface="Verdana"/>
                <a:cs typeface="Verdana"/>
                <a:sym typeface="Verdana"/>
              </a:rPr>
              <a:t>from</a:t>
            </a:r>
            <a:r>
              <a:rPr b="1" lang="en-US" sz="2800">
                <a:solidFill>
                  <a:srgbClr val="0070C0"/>
                </a:solidFill>
                <a:latin typeface="Verdana"/>
                <a:ea typeface="Verdana"/>
                <a:cs typeface="Verdana"/>
                <a:sym typeface="Verdana"/>
              </a:rPr>
              <a:t> an external data source or an internal data store </a:t>
            </a:r>
            <a:r>
              <a:rPr b="1" i="1" lang="en-US" sz="2800">
                <a:solidFill>
                  <a:srgbClr val="0070C0"/>
                </a:solidFill>
                <a:latin typeface="Verdana"/>
                <a:ea typeface="Verdana"/>
                <a:cs typeface="Verdana"/>
                <a:sym typeface="Verdana"/>
              </a:rPr>
              <a:t>to</a:t>
            </a:r>
            <a:r>
              <a:rPr b="1" lang="en-US" sz="2800">
                <a:solidFill>
                  <a:srgbClr val="0070C0"/>
                </a:solidFill>
                <a:latin typeface="Verdana"/>
                <a:ea typeface="Verdana"/>
                <a:cs typeface="Verdana"/>
                <a:sym typeface="Verdana"/>
              </a:rPr>
              <a:t> an internal data store or an external data sink, </a:t>
            </a:r>
            <a:r>
              <a:rPr b="1" i="1" lang="en-US" sz="2800">
                <a:solidFill>
                  <a:srgbClr val="0070C0"/>
                </a:solidFill>
                <a:latin typeface="Verdana"/>
                <a:ea typeface="Verdana"/>
                <a:cs typeface="Verdana"/>
                <a:sym typeface="Verdana"/>
              </a:rPr>
              <a:t>via</a:t>
            </a:r>
            <a:r>
              <a:rPr b="1" lang="en-US" sz="2800">
                <a:solidFill>
                  <a:srgbClr val="0070C0"/>
                </a:solidFill>
                <a:latin typeface="Verdana"/>
                <a:ea typeface="Verdana"/>
                <a:cs typeface="Verdana"/>
                <a:sym typeface="Verdana"/>
              </a:rPr>
              <a:t> an internal </a:t>
            </a:r>
            <a:r>
              <a:rPr b="1" i="1" lang="en-US" sz="2800">
                <a:solidFill>
                  <a:srgbClr val="0070C0"/>
                </a:solidFill>
                <a:latin typeface="Verdana"/>
                <a:ea typeface="Verdana"/>
                <a:cs typeface="Verdana"/>
                <a:sym typeface="Verdana"/>
              </a:rPr>
              <a:t>process</a:t>
            </a:r>
            <a:r>
              <a:rPr b="1" lang="en-US" sz="2800">
                <a:solidFill>
                  <a:srgbClr val="0070C0"/>
                </a:solidFill>
                <a:latin typeface="Verdana"/>
                <a:ea typeface="Verdana"/>
                <a:cs typeface="Verdana"/>
                <a:sym typeface="Verdana"/>
              </a:rPr>
              <a:t>.</a:t>
            </a:r>
            <a:endParaRPr/>
          </a:p>
          <a:p>
            <a:pPr indent="0" lvl="0" marL="0" marR="0" rtl="0" algn="l">
              <a:spcBef>
                <a:spcPts val="0"/>
              </a:spcBef>
              <a:spcAft>
                <a:spcPts val="0"/>
              </a:spcAft>
              <a:buNone/>
            </a:pPr>
            <a:r>
              <a:t/>
            </a:r>
            <a:endParaRPr sz="2800">
              <a:solidFill>
                <a:srgbClr val="AF1CAF"/>
              </a:solidFill>
              <a:latin typeface="Verdana"/>
              <a:ea typeface="Verdana"/>
              <a:cs typeface="Verdana"/>
              <a:sym typeface="Verdana"/>
            </a:endParaRPr>
          </a:p>
          <a:p>
            <a:pPr indent="0" lvl="0" marL="0" marR="0" rtl="0" algn="l">
              <a:spcBef>
                <a:spcPts val="0"/>
              </a:spcBef>
              <a:spcAft>
                <a:spcPts val="0"/>
              </a:spcAft>
              <a:buNone/>
            </a:pPr>
            <a:r>
              <a:t/>
            </a:r>
            <a:endParaRPr sz="2800">
              <a:solidFill>
                <a:srgbClr val="AF1CAF"/>
              </a:solidFill>
              <a:latin typeface="Verdana"/>
              <a:ea typeface="Verdana"/>
              <a:cs typeface="Verdana"/>
              <a:sym typeface="Verdana"/>
            </a:endParaRPr>
          </a:p>
          <a:p>
            <a:pPr indent="0" lvl="0" marL="0" marR="0" rtl="0" algn="l">
              <a:spcBef>
                <a:spcPts val="0"/>
              </a:spcBef>
              <a:spcAft>
                <a:spcPts val="0"/>
              </a:spcAft>
              <a:buNone/>
            </a:pPr>
            <a:r>
              <a:t/>
            </a:r>
            <a:endParaRPr sz="2800">
              <a:solidFill>
                <a:srgbClr val="AF1CAF"/>
              </a:solidFill>
              <a:latin typeface="Verdana"/>
              <a:ea typeface="Verdana"/>
              <a:cs typeface="Verdana"/>
              <a:sym typeface="Verdana"/>
            </a:endParaRPr>
          </a:p>
          <a:p>
            <a:pPr indent="0" lvl="0" marL="0" marR="0" rtl="0" algn="l">
              <a:spcBef>
                <a:spcPts val="0"/>
              </a:spcBef>
              <a:spcAft>
                <a:spcPts val="0"/>
              </a:spcAft>
              <a:buNone/>
            </a:pPr>
            <a:r>
              <a:t/>
            </a:r>
            <a:endParaRPr sz="2800">
              <a:solidFill>
                <a:srgbClr val="AF1CAF"/>
              </a:solidFill>
              <a:latin typeface="Verdana"/>
              <a:ea typeface="Verdana"/>
              <a:cs typeface="Verdana"/>
              <a:sym typeface="Verdana"/>
            </a:endParaRPr>
          </a:p>
          <a:p>
            <a:pPr indent="0" lvl="0" marL="0" marR="0" rtl="0" algn="l">
              <a:spcBef>
                <a:spcPts val="0"/>
              </a:spcBef>
              <a:spcAft>
                <a:spcPts val="0"/>
              </a:spcAft>
              <a:buNone/>
            </a:pPr>
            <a:r>
              <a:t/>
            </a:r>
            <a:endParaRPr sz="2800">
              <a:solidFill>
                <a:srgbClr val="AF1CAF"/>
              </a:solidFill>
              <a:latin typeface="Verdana"/>
              <a:ea typeface="Verdana"/>
              <a:cs typeface="Verdana"/>
              <a:sym typeface="Verdana"/>
            </a:endParaRPr>
          </a:p>
          <a:p>
            <a:pPr indent="0" lvl="0" marL="0" marR="0" rtl="0" algn="l">
              <a:spcBef>
                <a:spcPts val="0"/>
              </a:spcBef>
              <a:spcAft>
                <a:spcPts val="0"/>
              </a:spcAft>
              <a:buNone/>
            </a:pPr>
            <a:r>
              <a:t/>
            </a:r>
            <a:endParaRPr sz="2800">
              <a:solidFill>
                <a:srgbClr val="AF1CAF"/>
              </a:solidFill>
              <a:latin typeface="Verdana"/>
              <a:ea typeface="Verdana"/>
              <a:cs typeface="Verdana"/>
              <a:sym typeface="Verdana"/>
            </a:endParaRPr>
          </a:p>
        </p:txBody>
      </p:sp>
      <p:sp>
        <p:nvSpPr>
          <p:cNvPr id="202" name="Google Shape;202;p7"/>
          <p:cNvSpPr/>
          <p:nvPr/>
        </p:nvSpPr>
        <p:spPr>
          <a:xfrm>
            <a:off x="1095078" y="0"/>
            <a:ext cx="10081120" cy="1008112"/>
          </a:xfrm>
          <a:prstGeom prst="rect">
            <a:avLst/>
          </a:prstGeom>
          <a:solidFill>
            <a:schemeClr val="lt1"/>
          </a:solidFill>
          <a:ln cap="rnd" cmpd="sng" w="15875">
            <a:solidFill>
              <a:srgbClr val="A224A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4000">
                <a:solidFill>
                  <a:schemeClr val="dk1"/>
                </a:solidFill>
                <a:latin typeface="Century Gothic"/>
                <a:ea typeface="Century Gothic"/>
                <a:cs typeface="Century Gothic"/>
                <a:sym typeface="Century Gothic"/>
              </a:rPr>
              <a:t>Data Flow Diagram</a:t>
            </a:r>
            <a:endParaRPr b="1" sz="4000">
              <a:solidFill>
                <a:schemeClr val="dk1"/>
              </a:solidFill>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8"/>
          <p:cNvPicPr preferRelativeResize="0"/>
          <p:nvPr/>
        </p:nvPicPr>
        <p:blipFill rotWithShape="1">
          <a:blip r:embed="rId3">
            <a:alphaModFix/>
          </a:blip>
          <a:srcRect b="0" l="0" r="0" t="0"/>
          <a:stretch/>
        </p:blipFill>
        <p:spPr>
          <a:xfrm>
            <a:off x="1072923" y="828136"/>
            <a:ext cx="10012020" cy="527073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9"/>
          <p:cNvSpPr txBox="1"/>
          <p:nvPr/>
        </p:nvSpPr>
        <p:spPr>
          <a:xfrm>
            <a:off x="5443671" y="5879506"/>
            <a:ext cx="2273379"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Century Gothic"/>
                <a:ea typeface="Century Gothic"/>
                <a:cs typeface="Century Gothic"/>
                <a:sym typeface="Century Gothic"/>
              </a:rPr>
              <a:t>Home Header</a:t>
            </a:r>
            <a:endParaRPr b="1" sz="2400">
              <a:solidFill>
                <a:schemeClr val="lt1"/>
              </a:solidFill>
              <a:latin typeface="Century Gothic"/>
              <a:ea typeface="Century Gothic"/>
              <a:cs typeface="Century Gothic"/>
              <a:sym typeface="Century Gothic"/>
            </a:endParaRPr>
          </a:p>
        </p:txBody>
      </p:sp>
      <p:pic>
        <p:nvPicPr>
          <p:cNvPr id="213" name="Google Shape;213;p9"/>
          <p:cNvPicPr preferRelativeResize="0"/>
          <p:nvPr/>
        </p:nvPicPr>
        <p:blipFill rotWithShape="1">
          <a:blip r:embed="rId3">
            <a:alphaModFix/>
          </a:blip>
          <a:srcRect b="0" l="0" r="0" t="0"/>
          <a:stretch/>
        </p:blipFill>
        <p:spPr>
          <a:xfrm>
            <a:off x="3047736" y="1714351"/>
            <a:ext cx="6096528" cy="342929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Wisp">
  <a:themeElements>
    <a:clrScheme name="Wisp">
      <a:dk1>
        <a:srgbClr val="000000"/>
      </a:dk1>
      <a:lt1>
        <a:srgbClr val="FFFFFF"/>
      </a:lt1>
      <a:dk2>
        <a:srgbClr val="2C333A"/>
      </a:dk2>
      <a:lt2>
        <a:srgbClr val="D6ECED"/>
      </a:lt2>
      <a:accent1>
        <a:srgbClr val="DE32DE"/>
      </a:accent1>
      <a:accent2>
        <a:srgbClr val="F42B8A"/>
      </a:accent2>
      <a:accent3>
        <a:srgbClr val="349FE7"/>
      </a:accent3>
      <a:accent4>
        <a:srgbClr val="565FF8"/>
      </a:accent4>
      <a:accent5>
        <a:srgbClr val="876BE7"/>
      </a:accent5>
      <a:accent6>
        <a:srgbClr val="F268C2"/>
      </a:accent6>
      <a:hlink>
        <a:srgbClr val="F55CF9"/>
      </a:hlink>
      <a:folHlink>
        <a:srgbClr val="E8A0E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2021-05-21T09:46:37Z</dcterms:created>
  <dc:creator>Microsoft account</dc:creator>
</cp:coreProperties>
</file>